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</p:sldIdLst>
  <p:sldSz cx="18288000" cy="102743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MTS Text Regular"/>
        <a:ea typeface="MTS Text Regular"/>
        <a:cs typeface="MTS Text Regular"/>
        <a:sym typeface="MTS Text Regular"/>
      </a:defRPr>
    </a:lvl1pPr>
    <a:lvl2pPr marL="0" marR="0" indent="457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MTS Text Regular"/>
        <a:ea typeface="MTS Text Regular"/>
        <a:cs typeface="MTS Text Regular"/>
        <a:sym typeface="MTS Text Regular"/>
      </a:defRPr>
    </a:lvl2pPr>
    <a:lvl3pPr marL="0" marR="0" indent="914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MTS Text Regular"/>
        <a:ea typeface="MTS Text Regular"/>
        <a:cs typeface="MTS Text Regular"/>
        <a:sym typeface="MTS Text Regular"/>
      </a:defRPr>
    </a:lvl3pPr>
    <a:lvl4pPr marL="0" marR="0" indent="1371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MTS Text Regular"/>
        <a:ea typeface="MTS Text Regular"/>
        <a:cs typeface="MTS Text Regular"/>
        <a:sym typeface="MTS Text Regular"/>
      </a:defRPr>
    </a:lvl4pPr>
    <a:lvl5pPr marL="0" marR="0" indent="18288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MTS Text Regular"/>
        <a:ea typeface="MTS Text Regular"/>
        <a:cs typeface="MTS Text Regular"/>
        <a:sym typeface="MTS Text Regular"/>
      </a:defRPr>
    </a:lvl5pPr>
    <a:lvl6pPr marL="0" marR="0" indent="22860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MTS Text Regular"/>
        <a:ea typeface="MTS Text Regular"/>
        <a:cs typeface="MTS Text Regular"/>
        <a:sym typeface="MTS Text Regular"/>
      </a:defRPr>
    </a:lvl6pPr>
    <a:lvl7pPr marL="0" marR="0" indent="2743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MTS Text Regular"/>
        <a:ea typeface="MTS Text Regular"/>
        <a:cs typeface="MTS Text Regular"/>
        <a:sym typeface="MTS Text Regular"/>
      </a:defRPr>
    </a:lvl7pPr>
    <a:lvl8pPr marL="0" marR="0" indent="3200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MTS Text Regular"/>
        <a:ea typeface="MTS Text Regular"/>
        <a:cs typeface="MTS Text Regular"/>
        <a:sym typeface="MTS Text Regular"/>
      </a:defRPr>
    </a:lvl8pPr>
    <a:lvl9pPr marL="0" marR="0" indent="3657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MTS Text Regular"/>
        <a:ea typeface="MTS Text Regular"/>
        <a:cs typeface="MTS Text Regular"/>
        <a:sym typeface="MTS Text Regular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MTS Text Regular"/>
          <a:ea typeface="MTS Text Regular"/>
          <a:cs typeface="MTS Text Regular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6FC"/>
          </a:solidFill>
        </a:fill>
      </a:tcStyle>
    </a:wholeTbl>
    <a:band2H>
      <a:tcTxStyle b="def" i="def"/>
      <a:tcStyle>
        <a:tcBdr/>
        <a:fill>
          <a:solidFill>
            <a:srgbClr val="FDECFD"/>
          </a:solidFill>
        </a:fill>
      </a:tcStyle>
    </a:band2H>
    <a:firstCol>
      <a:tcTxStyle b="on" i="off">
        <a:font>
          <a:latin typeface="MTS Text Bold"/>
          <a:ea typeface="MTS Text Bold"/>
          <a:cs typeface="MTS Text Bold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MTS Text Bold"/>
          <a:ea typeface="MTS Text Bold"/>
          <a:cs typeface="MTS Text Bold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MTS Text Bold"/>
          <a:ea typeface="MTS Text Bold"/>
          <a:cs typeface="MTS Text Bold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MTS Text Regular"/>
          <a:ea typeface="MTS Text Regular"/>
          <a:cs typeface="MTS Text Regular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DFFE0"/>
          </a:solidFill>
        </a:fill>
      </a:tcStyle>
    </a:wholeTbl>
    <a:band2H>
      <a:tcTxStyle b="def" i="def"/>
      <a:tcStyle>
        <a:tcBdr/>
        <a:fill>
          <a:solidFill>
            <a:srgbClr val="F6FFF0"/>
          </a:solidFill>
        </a:fill>
      </a:tcStyle>
    </a:band2H>
    <a:firstCol>
      <a:tcTxStyle b="on" i="off">
        <a:font>
          <a:latin typeface="MTS Text Bold"/>
          <a:ea typeface="MTS Text Bold"/>
          <a:cs typeface="MTS Text Bold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MTS Text Bold"/>
          <a:ea typeface="MTS Text Bold"/>
          <a:cs typeface="MTS Text Bold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MTS Text Bold"/>
          <a:ea typeface="MTS Text Bold"/>
          <a:cs typeface="MTS Text Bold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MTS Text Regular"/>
          <a:ea typeface="MTS Text Regular"/>
          <a:cs typeface="MTS Text Regular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CACC"/>
          </a:solidFill>
        </a:fill>
      </a:tcStyle>
    </a:wholeTbl>
    <a:band2H>
      <a:tcTxStyle b="def" i="def"/>
      <a:tcStyle>
        <a:tcBdr/>
        <a:fill>
          <a:solidFill>
            <a:srgbClr val="FFE6E7"/>
          </a:solidFill>
        </a:fill>
      </a:tcStyle>
    </a:band2H>
    <a:firstCol>
      <a:tcTxStyle b="on" i="off">
        <a:font>
          <a:latin typeface="MTS Text Bold"/>
          <a:ea typeface="MTS Text Bold"/>
          <a:cs typeface="MTS Text Bold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MTS Text Bold"/>
          <a:ea typeface="MTS Text Bold"/>
          <a:cs typeface="MTS Text Bold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MTS Text Bold"/>
          <a:ea typeface="MTS Text Bold"/>
          <a:cs typeface="MTS Text Bold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MTS Text Regular"/>
          <a:ea typeface="MTS Text Regular"/>
          <a:cs typeface="MTS Text Regular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MTS Text Bold"/>
          <a:ea typeface="MTS Text Bold"/>
          <a:cs typeface="MTS Text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MTS Text Bold"/>
          <a:ea typeface="MTS Text Bold"/>
          <a:cs typeface="MTS Text Bold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MTS Text Bold"/>
          <a:ea typeface="MTS Text Bold"/>
          <a:cs typeface="MTS Text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MTS Text Regular"/>
          <a:ea typeface="MTS Text Regular"/>
          <a:cs typeface="MTS Text Regular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MTS Text Bold"/>
          <a:ea typeface="MTS Text Bold"/>
          <a:cs typeface="MTS Text Bold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MTS Text Bold"/>
          <a:ea typeface="MTS Text Bold"/>
          <a:cs typeface="MTS Text Bold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MTS Text Bold"/>
          <a:ea typeface="MTS Text Bold"/>
          <a:cs typeface="MTS Text Bold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MTS Text Regular"/>
          <a:ea typeface="MTS Text Regular"/>
          <a:cs typeface="MTS Text Regular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MTS Text Bold"/>
          <a:ea typeface="MTS Text Bold"/>
          <a:cs typeface="MTS Text 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>
          <a:latin typeface="MTS Text Bold"/>
          <a:ea typeface="MTS Text Bold"/>
          <a:cs typeface="MTS Text 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MTS Text Bold"/>
          <a:ea typeface="MTS Text Bold"/>
          <a:cs typeface="MTS Text 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Shape 333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34" name="Shape 334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image" Target="../media/image5.pn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image" Target="../media/image5.png"/></Relationships>
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5.png"/><Relationship Id="rId4" Type="http://schemas.openxmlformats.org/officeDocument/2006/relationships/image" Target="../media/image4.png"/><Relationship Id="rId5" Type="http://schemas.openxmlformats.org/officeDocument/2006/relationships/image" Target="../media/image3.pn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0.png"/><Relationship Id="rId4" Type="http://schemas.openxmlformats.org/officeDocument/2006/relationships/image" Target="../media/image3.png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1.png"/><Relationship Id="rId4" Type="http://schemas.openxmlformats.org/officeDocument/2006/relationships/image" Target="../media/image3.png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6.png"/><Relationship Id="rId6" Type="http://schemas.openxmlformats.org/officeDocument/2006/relationships/image" Target="../media/image14.png"/><Relationship Id="rId7" Type="http://schemas.openxmlformats.org/officeDocument/2006/relationships/image" Target="../media/image3.png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5.png"/><Relationship Id="rId4" Type="http://schemas.openxmlformats.org/officeDocument/2006/relationships/image" Target="../media/image2.png"/><Relationship Id="rId5" Type="http://schemas.openxmlformats.org/officeDocument/2006/relationships/image" Target="../media/image3.png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0" showMasterPhAnim="1">
  <p:cSld name="3_Слайд с заголовком">
    <p:bg>
      <p:bgPr>
        <a:solidFill>
          <a:srgbClr val="E0DF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oogle Shape;13;p8" descr="Google Shape;13;p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140944" y="2"/>
            <a:ext cx="1147056" cy="1146878"/>
          </a:xfrm>
          <a:prstGeom prst="rect">
            <a:avLst/>
          </a:prstGeom>
          <a:ln w="12700">
            <a:miter lim="400000"/>
          </a:ln>
        </p:spPr>
      </p:pic>
      <p:sp>
        <p:nvSpPr>
          <p:cNvPr id="27" name="Body Level One…"/>
          <p:cNvSpPr txBox="1"/>
          <p:nvPr>
            <p:ph type="body" sz="quarter" idx="1" hasCustomPrompt="1"/>
          </p:nvPr>
        </p:nvSpPr>
        <p:spPr>
          <a:xfrm>
            <a:off x="1439144" y="7302945"/>
            <a:ext cx="3913271" cy="494902"/>
          </a:xfrm>
          <a:prstGeom prst="rect">
            <a:avLst/>
          </a:prstGeom>
        </p:spPr>
        <p:txBody>
          <a:bodyPr/>
          <a:lstStyle>
            <a:lvl1pPr>
              <a:spcBef>
                <a:spcPts val="800"/>
              </a:spcBef>
              <a:defRPr sz="3600">
                <a:solidFill>
                  <a:srgbClr val="1B1D22"/>
                </a:solidFill>
                <a:latin typeface="MTS Compact"/>
                <a:ea typeface="MTS Compact"/>
                <a:cs typeface="MTS Compact"/>
                <a:sym typeface="MTS Compact"/>
              </a:defRPr>
            </a:lvl1pPr>
            <a:lvl2pPr>
              <a:spcBef>
                <a:spcPts val="800"/>
              </a:spcBef>
              <a:defRPr sz="3600">
                <a:solidFill>
                  <a:srgbClr val="1B1D22"/>
                </a:solidFill>
                <a:latin typeface="MTS Compact"/>
                <a:ea typeface="MTS Compact"/>
                <a:cs typeface="MTS Compact"/>
                <a:sym typeface="MTS Compact"/>
              </a:defRPr>
            </a:lvl2pPr>
            <a:lvl3pPr>
              <a:spcBef>
                <a:spcPts val="800"/>
              </a:spcBef>
              <a:defRPr sz="3600">
                <a:solidFill>
                  <a:srgbClr val="1B1D22"/>
                </a:solidFill>
                <a:latin typeface="MTS Compact"/>
                <a:ea typeface="MTS Compact"/>
                <a:cs typeface="MTS Compact"/>
                <a:sym typeface="MTS Compact"/>
              </a:defRPr>
            </a:lvl3pPr>
            <a:lvl4pPr>
              <a:spcBef>
                <a:spcPts val="800"/>
              </a:spcBef>
              <a:defRPr sz="3600">
                <a:solidFill>
                  <a:srgbClr val="1B1D22"/>
                </a:solidFill>
                <a:latin typeface="MTS Compact"/>
                <a:ea typeface="MTS Compact"/>
                <a:cs typeface="MTS Compact"/>
                <a:sym typeface="MTS Compact"/>
              </a:defRPr>
            </a:lvl4pPr>
            <a:lvl5pPr>
              <a:spcBef>
                <a:spcPts val="800"/>
              </a:spcBef>
              <a:defRPr sz="3600">
                <a:solidFill>
                  <a:srgbClr val="1B1D22"/>
                </a:solidFill>
                <a:latin typeface="MTS Compact"/>
                <a:ea typeface="MTS Compact"/>
                <a:cs typeface="MTS Compact"/>
                <a:sym typeface="MTS Compact"/>
              </a:defRPr>
            </a:lvl5pPr>
          </a:lstStyle>
          <a:p>
            <a:pPr/>
            <a:r>
              <a:t>Спикер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8" name="Текст 19"/>
          <p:cNvSpPr/>
          <p:nvPr>
            <p:ph type="body" sz="quarter" idx="21" hasCustomPrompt="1"/>
          </p:nvPr>
        </p:nvSpPr>
        <p:spPr>
          <a:xfrm>
            <a:off x="1439144" y="7917650"/>
            <a:ext cx="3913271" cy="719139"/>
          </a:xfrm>
          <a:prstGeom prst="rect">
            <a:avLst/>
          </a:prstGeom>
        </p:spPr>
        <p:txBody>
          <a:bodyPr/>
          <a:lstStyle>
            <a:lvl1pPr>
              <a:spcBef>
                <a:spcPts val="400"/>
              </a:spcBef>
              <a:defRPr sz="2000">
                <a:solidFill>
                  <a:srgbClr val="1B1D22"/>
                </a:solidFill>
                <a:latin typeface="MTS Compact"/>
                <a:ea typeface="MTS Compact"/>
                <a:cs typeface="MTS Compact"/>
                <a:sym typeface="MTS Compact"/>
              </a:defRPr>
            </a:lvl1pPr>
          </a:lstStyle>
          <a:p>
            <a:pPr/>
            <a:r>
              <a:t>Должность</a:t>
            </a:r>
          </a:p>
        </p:txBody>
      </p:sp>
      <p:sp>
        <p:nvSpPr>
          <p:cNvPr id="29" name="Рисунок 3"/>
          <p:cNvSpPr/>
          <p:nvPr>
            <p:ph type="pic" sz="quarter" idx="22"/>
          </p:nvPr>
        </p:nvSpPr>
        <p:spPr>
          <a:xfrm>
            <a:off x="349136" y="7386084"/>
            <a:ext cx="914401" cy="914401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pic>
        <p:nvPicPr>
          <p:cNvPr id="30" name="Рисунок 6" descr="Рисунок 6"/>
          <p:cNvPicPr>
            <a:picLocks noChangeAspect="1"/>
          </p:cNvPicPr>
          <p:nvPr/>
        </p:nvPicPr>
        <p:blipFill>
          <a:blip r:embed="rId3">
            <a:extLst/>
          </a:blip>
          <a:srcRect l="0" t="0" r="48564" b="0"/>
          <a:stretch>
            <a:fillRect/>
          </a:stretch>
        </p:blipFill>
        <p:spPr>
          <a:xfrm>
            <a:off x="287015" y="293979"/>
            <a:ext cx="3691861" cy="986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1" name="Рисунок 9" descr="Рисунок 9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138612" y="293979"/>
            <a:ext cx="1190483" cy="986401"/>
          </a:xfrm>
          <a:prstGeom prst="rect">
            <a:avLst/>
          </a:prstGeom>
          <a:ln w="12700">
            <a:miter lim="400000"/>
          </a:ln>
        </p:spPr>
      </p:pic>
      <p:sp>
        <p:nvSpPr>
          <p:cNvPr id="32" name="ОБРАЗЕЦ ЗАГОЛОВКАЗАГОЛОВКА"/>
          <p:cNvSpPr txBox="1"/>
          <p:nvPr>
            <p:ph type="title" hasCustomPrompt="1"/>
          </p:nvPr>
        </p:nvSpPr>
        <p:spPr>
          <a:xfrm>
            <a:off x="647055" y="1686322"/>
            <a:ext cx="13716001" cy="2808312"/>
          </a:xfrm>
          <a:prstGeom prst="rect">
            <a:avLst/>
          </a:prstGeom>
        </p:spPr>
        <p:txBody>
          <a:bodyPr/>
          <a:lstStyle>
            <a:lvl1pPr>
              <a:defRPr spc="300" sz="7200">
                <a:latin typeface="MTS Compact"/>
                <a:ea typeface="MTS Compact"/>
                <a:cs typeface="MTS Compact"/>
                <a:sym typeface="MTS Compact"/>
              </a:defRPr>
            </a:lvl1pPr>
          </a:lstStyle>
          <a:p>
            <a:pPr/>
            <a:r>
              <a:t>ОБРАЗЕЦ ЗАГОЛОВКАЗАГОЛОВКА</a:t>
            </a:r>
          </a:p>
        </p:txBody>
      </p:sp>
      <p:pic>
        <p:nvPicPr>
          <p:cNvPr id="33" name="Google Shape;13;p8" descr="Google Shape;13;p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809495" y="1"/>
            <a:ext cx="2478506" cy="247812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8" name="Группа 1"/>
          <p:cNvGrpSpPr/>
          <p:nvPr/>
        </p:nvGrpSpPr>
        <p:grpSpPr>
          <a:xfrm>
            <a:off x="287015" y="9173241"/>
            <a:ext cx="3854734" cy="853441"/>
            <a:chOff x="0" y="0"/>
            <a:chExt cx="3854732" cy="853439"/>
          </a:xfrm>
        </p:grpSpPr>
        <p:grpSp>
          <p:nvGrpSpPr>
            <p:cNvPr id="36" name="Скругленный прямоугольник 2"/>
            <p:cNvGrpSpPr/>
            <p:nvPr/>
          </p:nvGrpSpPr>
          <p:grpSpPr>
            <a:xfrm>
              <a:off x="0" y="0"/>
              <a:ext cx="2952327" cy="853440"/>
              <a:chOff x="0" y="0"/>
              <a:chExt cx="2952326" cy="853439"/>
            </a:xfrm>
          </p:grpSpPr>
          <p:sp>
            <p:nvSpPr>
              <p:cNvPr id="34" name="Rounded Rectangle"/>
              <p:cNvSpPr/>
              <p:nvPr/>
            </p:nvSpPr>
            <p:spPr>
              <a:xfrm>
                <a:off x="0" y="73919"/>
                <a:ext cx="2952327" cy="705602"/>
              </a:xfrm>
              <a:prstGeom prst="roundRect">
                <a:avLst>
                  <a:gd name="adj" fmla="val 50000"/>
                </a:avLst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35" name="МТС х НИУ ВШЭ"/>
              <p:cNvSpPr txBox="1"/>
              <p:nvPr/>
            </p:nvSpPr>
            <p:spPr>
              <a:xfrm>
                <a:off x="149051" y="-1"/>
                <a:ext cx="2654225" cy="8534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 spc="80" sz="2500">
                    <a:solidFill>
                      <a:srgbClr val="464646"/>
                    </a:solidFill>
                    <a:latin typeface="MTS Compact"/>
                    <a:ea typeface="MTS Compact"/>
                    <a:cs typeface="MTS Compact"/>
                    <a:sym typeface="MTS Compact"/>
                  </a:defRPr>
                </a:lvl1pPr>
              </a:lstStyle>
              <a:p>
                <a:pPr/>
                <a:r>
                  <a:t>МТС х НИУ ВШЭ</a:t>
                </a:r>
              </a:p>
            </p:txBody>
          </p:sp>
        </p:grpSp>
        <p:pic>
          <p:nvPicPr>
            <p:cNvPr id="37" name="Рисунок 4" descr="Рисунок 4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3003146" y="73919"/>
              <a:ext cx="851587" cy="7056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39" name="Рисунок 7" descr="Рисунок 7"/>
          <p:cNvPicPr>
            <a:picLocks noChangeAspect="1"/>
          </p:cNvPicPr>
          <p:nvPr/>
        </p:nvPicPr>
        <p:blipFill>
          <a:blip r:embed="rId5">
            <a:extLst/>
          </a:blip>
          <a:srcRect l="0" t="0" r="24372" b="0"/>
          <a:stretch>
            <a:fillRect/>
          </a:stretch>
        </p:blipFill>
        <p:spPr>
          <a:xfrm>
            <a:off x="6407787" y="1830338"/>
            <a:ext cx="11880213" cy="8712969"/>
          </a:xfrm>
          <a:prstGeom prst="rect">
            <a:avLst/>
          </a:prstGeom>
          <a:ln w="12700">
            <a:miter lim="400000"/>
          </a:ln>
        </p:spPr>
      </p:pic>
      <p:sp>
        <p:nvSpPr>
          <p:cNvPr id="40" name="Slide Number"/>
          <p:cNvSpPr txBox="1"/>
          <p:nvPr>
            <p:ph type="sldNum" sz="quarter" idx="2"/>
          </p:nvPr>
        </p:nvSpPr>
        <p:spPr>
          <a:xfrm>
            <a:off x="8839200" y="9249247"/>
            <a:ext cx="4267200" cy="547013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18_Пользовательский макет"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3;p8" descr="Google Shape;13;p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140944" y="2"/>
            <a:ext cx="1147056" cy="1146878"/>
          </a:xfrm>
          <a:prstGeom prst="rect">
            <a:avLst/>
          </a:prstGeom>
          <a:ln w="12700">
            <a:miter lim="400000"/>
          </a:ln>
        </p:spPr>
      </p:pic>
      <p:sp>
        <p:nvSpPr>
          <p:cNvPr id="185" name="Образец заголовка"/>
          <p:cNvSpPr txBox="1"/>
          <p:nvPr>
            <p:ph type="title" hasCustomPrompt="1"/>
          </p:nvPr>
        </p:nvSpPr>
        <p:spPr>
          <a:xfrm>
            <a:off x="143000" y="318169"/>
            <a:ext cx="16316696" cy="1300164"/>
          </a:xfrm>
          <a:prstGeom prst="rect">
            <a:avLst/>
          </a:prstGeom>
        </p:spPr>
        <p:txBody>
          <a:bodyPr/>
          <a:lstStyle>
            <a:lvl1pPr>
              <a:lnSpc>
                <a:spcPct val="70000"/>
              </a:lnSpc>
              <a:defRPr sz="6600">
                <a:solidFill>
                  <a:srgbClr val="1B1D22"/>
                </a:solidFill>
                <a:latin typeface="MTS Compact"/>
                <a:ea typeface="MTS Compact"/>
                <a:cs typeface="MTS Compact"/>
                <a:sym typeface="MTS Compact"/>
              </a:defRPr>
            </a:lvl1pPr>
          </a:lstStyle>
          <a:p>
            <a:pPr/>
            <a:r>
              <a:t>Образец заголовка</a:t>
            </a:r>
          </a:p>
        </p:txBody>
      </p:sp>
      <p:sp>
        <p:nvSpPr>
          <p:cNvPr id="186" name="Body Level One…"/>
          <p:cNvSpPr txBox="1"/>
          <p:nvPr>
            <p:ph type="body" sz="quarter" idx="1" hasCustomPrompt="1"/>
          </p:nvPr>
        </p:nvSpPr>
        <p:spPr>
          <a:xfrm>
            <a:off x="143000" y="2478409"/>
            <a:ext cx="7450282" cy="1080121"/>
          </a:xfrm>
          <a:prstGeom prst="rect">
            <a:avLst/>
          </a:prstGeom>
        </p:spPr>
        <p:txBody>
          <a:bodyPr/>
          <a:lstStyle>
            <a:lvl1pPr indent="18000">
              <a:spcBef>
                <a:spcPts val="1200"/>
              </a:spcBef>
              <a:defRPr sz="3600">
                <a:solidFill>
                  <a:srgbClr val="464646"/>
                </a:solidFill>
                <a:latin typeface="MTS Compact"/>
                <a:ea typeface="MTS Compact"/>
                <a:cs typeface="MTS Compact"/>
                <a:sym typeface="MTS Compact"/>
              </a:defRPr>
            </a:lvl1pPr>
            <a:lvl2pPr>
              <a:spcBef>
                <a:spcPts val="1200"/>
              </a:spcBef>
              <a:defRPr sz="3600">
                <a:solidFill>
                  <a:srgbClr val="464646"/>
                </a:solidFill>
                <a:latin typeface="MTS Compact"/>
                <a:ea typeface="MTS Compact"/>
                <a:cs typeface="MTS Compact"/>
                <a:sym typeface="MTS Compact"/>
              </a:defRPr>
            </a:lvl2pPr>
            <a:lvl3pPr>
              <a:spcBef>
                <a:spcPts val="1200"/>
              </a:spcBef>
              <a:defRPr sz="3600">
                <a:solidFill>
                  <a:srgbClr val="464646"/>
                </a:solidFill>
                <a:latin typeface="MTS Compact"/>
                <a:ea typeface="MTS Compact"/>
                <a:cs typeface="MTS Compact"/>
                <a:sym typeface="MTS Compact"/>
              </a:defRPr>
            </a:lvl3pPr>
            <a:lvl4pPr>
              <a:spcBef>
                <a:spcPts val="1200"/>
              </a:spcBef>
              <a:defRPr sz="3600">
                <a:solidFill>
                  <a:srgbClr val="464646"/>
                </a:solidFill>
                <a:latin typeface="MTS Compact"/>
                <a:ea typeface="MTS Compact"/>
                <a:cs typeface="MTS Compact"/>
                <a:sym typeface="MTS Compact"/>
              </a:defRPr>
            </a:lvl4pPr>
            <a:lvl5pPr>
              <a:spcBef>
                <a:spcPts val="1200"/>
              </a:spcBef>
              <a:defRPr sz="3600">
                <a:solidFill>
                  <a:srgbClr val="464646"/>
                </a:solidFill>
                <a:latin typeface="MTS Compact"/>
                <a:ea typeface="MTS Compact"/>
                <a:cs typeface="MTS Compact"/>
                <a:sym typeface="MTS Compact"/>
              </a:defRPr>
            </a:lvl5pPr>
          </a:lstStyle>
          <a:p>
            <a:pPr/>
            <a:r>
              <a:t>Подзаголовок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87" name="Рисунок 6"/>
          <p:cNvSpPr/>
          <p:nvPr>
            <p:ph type="pic" sz="half" idx="21"/>
          </p:nvPr>
        </p:nvSpPr>
        <p:spPr>
          <a:xfrm>
            <a:off x="8135887" y="2478409"/>
            <a:ext cx="6526212" cy="652621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grpSp>
        <p:nvGrpSpPr>
          <p:cNvPr id="192" name="Группа 6"/>
          <p:cNvGrpSpPr/>
          <p:nvPr/>
        </p:nvGrpSpPr>
        <p:grpSpPr>
          <a:xfrm>
            <a:off x="287015" y="9173241"/>
            <a:ext cx="3854734" cy="853441"/>
            <a:chOff x="0" y="0"/>
            <a:chExt cx="3854732" cy="853439"/>
          </a:xfrm>
        </p:grpSpPr>
        <p:grpSp>
          <p:nvGrpSpPr>
            <p:cNvPr id="190" name="Скругленный прямоугольник 7"/>
            <p:cNvGrpSpPr/>
            <p:nvPr/>
          </p:nvGrpSpPr>
          <p:grpSpPr>
            <a:xfrm>
              <a:off x="0" y="0"/>
              <a:ext cx="2952327" cy="853440"/>
              <a:chOff x="0" y="0"/>
              <a:chExt cx="2952326" cy="853439"/>
            </a:xfrm>
          </p:grpSpPr>
          <p:sp>
            <p:nvSpPr>
              <p:cNvPr id="188" name="Rounded Rectangle"/>
              <p:cNvSpPr/>
              <p:nvPr/>
            </p:nvSpPr>
            <p:spPr>
              <a:xfrm>
                <a:off x="0" y="73919"/>
                <a:ext cx="2952327" cy="705602"/>
              </a:xfrm>
              <a:prstGeom prst="roundRect">
                <a:avLst>
                  <a:gd name="adj" fmla="val 50000"/>
                </a:avLst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89" name="МТС х НИУ ВШЭ"/>
              <p:cNvSpPr txBox="1"/>
              <p:nvPr/>
            </p:nvSpPr>
            <p:spPr>
              <a:xfrm>
                <a:off x="149051" y="-1"/>
                <a:ext cx="2654225" cy="8534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 spc="80" sz="2500">
                    <a:solidFill>
                      <a:srgbClr val="464646"/>
                    </a:solidFill>
                    <a:latin typeface="MTS Compact"/>
                    <a:ea typeface="MTS Compact"/>
                    <a:cs typeface="MTS Compact"/>
                    <a:sym typeface="MTS Compact"/>
                  </a:defRPr>
                </a:lvl1pPr>
              </a:lstStyle>
              <a:p>
                <a:pPr/>
                <a:r>
                  <a:t>МТС х НИУ ВШЭ</a:t>
                </a:r>
              </a:p>
            </p:txBody>
          </p:sp>
        </p:grpSp>
        <p:pic>
          <p:nvPicPr>
            <p:cNvPr id="191" name="Рисунок 8" descr="Рисунок 8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3003146" y="73919"/>
              <a:ext cx="851587" cy="7056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9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23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13;p8" descr="Google Shape;13;p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140944" y="2"/>
            <a:ext cx="1147056" cy="1146878"/>
          </a:xfrm>
          <a:prstGeom prst="rect">
            <a:avLst/>
          </a:prstGeom>
          <a:ln w="12700">
            <a:miter lim="400000"/>
          </a:ln>
        </p:spPr>
      </p:pic>
      <p:sp>
        <p:nvSpPr>
          <p:cNvPr id="201" name="Образец заголовка"/>
          <p:cNvSpPr txBox="1"/>
          <p:nvPr>
            <p:ph type="title" hasCustomPrompt="1"/>
          </p:nvPr>
        </p:nvSpPr>
        <p:spPr>
          <a:xfrm>
            <a:off x="143000" y="318169"/>
            <a:ext cx="16316696" cy="1300164"/>
          </a:xfrm>
          <a:prstGeom prst="rect">
            <a:avLst/>
          </a:prstGeom>
        </p:spPr>
        <p:txBody>
          <a:bodyPr/>
          <a:lstStyle>
            <a:lvl1pPr>
              <a:lnSpc>
                <a:spcPct val="70000"/>
              </a:lnSpc>
              <a:defRPr sz="6600">
                <a:solidFill>
                  <a:srgbClr val="1B1D22"/>
                </a:solidFill>
                <a:latin typeface="MTS Compact"/>
                <a:ea typeface="MTS Compact"/>
                <a:cs typeface="MTS Compact"/>
                <a:sym typeface="MTS Compact"/>
              </a:defRPr>
            </a:lvl1pPr>
          </a:lstStyle>
          <a:p>
            <a:pPr/>
            <a:r>
              <a:t>Образец заголовка</a:t>
            </a:r>
          </a:p>
        </p:txBody>
      </p:sp>
      <p:sp>
        <p:nvSpPr>
          <p:cNvPr id="202" name="Body Level One…"/>
          <p:cNvSpPr txBox="1"/>
          <p:nvPr>
            <p:ph type="body" sz="half" idx="1"/>
          </p:nvPr>
        </p:nvSpPr>
        <p:spPr>
          <a:xfrm>
            <a:off x="143000" y="2550417"/>
            <a:ext cx="7450282" cy="5616625"/>
          </a:xfrm>
          <a:prstGeom prst="rect">
            <a:avLst/>
          </a:prstGeom>
        </p:spPr>
        <p:txBody>
          <a:bodyPr/>
          <a:lstStyle>
            <a:lvl1pPr marL="360899" indent="-342900">
              <a:spcBef>
                <a:spcPts val="2400"/>
              </a:spcBef>
              <a:buSzPct val="100000"/>
              <a:buChar char="▪"/>
              <a:defRPr>
                <a:solidFill>
                  <a:srgbClr val="1B1D22"/>
                </a:solidFill>
                <a:latin typeface="MTS Compact"/>
                <a:ea typeface="MTS Compact"/>
                <a:cs typeface="MTS Compact"/>
                <a:sym typeface="MTS Compact"/>
              </a:defRPr>
            </a:lvl1pPr>
            <a:lvl2pPr>
              <a:spcBef>
                <a:spcPts val="2400"/>
              </a:spcBef>
              <a:buFont typeface="Wingdings"/>
              <a:defRPr>
                <a:solidFill>
                  <a:srgbClr val="1B1D22"/>
                </a:solidFill>
                <a:latin typeface="MTS Compact"/>
                <a:ea typeface="MTS Compact"/>
                <a:cs typeface="MTS Compact"/>
                <a:sym typeface="MTS Compact"/>
              </a:defRPr>
            </a:lvl2pPr>
            <a:lvl3pPr>
              <a:spcBef>
                <a:spcPts val="2400"/>
              </a:spcBef>
              <a:buFont typeface="Wingdings"/>
              <a:defRPr>
                <a:solidFill>
                  <a:srgbClr val="1B1D22"/>
                </a:solidFill>
                <a:latin typeface="MTS Compact"/>
                <a:ea typeface="MTS Compact"/>
                <a:cs typeface="MTS Compact"/>
                <a:sym typeface="MTS Compact"/>
              </a:defRPr>
            </a:lvl3pPr>
            <a:lvl4pPr>
              <a:spcBef>
                <a:spcPts val="2400"/>
              </a:spcBef>
              <a:buFont typeface="Wingdings"/>
              <a:defRPr>
                <a:solidFill>
                  <a:srgbClr val="1B1D22"/>
                </a:solidFill>
                <a:latin typeface="MTS Compact"/>
                <a:ea typeface="MTS Compact"/>
                <a:cs typeface="MTS Compact"/>
                <a:sym typeface="MTS Compact"/>
              </a:defRPr>
            </a:lvl4pPr>
            <a:lvl5pPr>
              <a:spcBef>
                <a:spcPts val="2400"/>
              </a:spcBef>
              <a:buFont typeface="Wingdings"/>
              <a:defRPr>
                <a:solidFill>
                  <a:srgbClr val="1B1D22"/>
                </a:solidFill>
                <a:latin typeface="MTS Compact"/>
                <a:ea typeface="MTS Compact"/>
                <a:cs typeface="MTS Compact"/>
                <a:sym typeface="MTS Compact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grpSp>
        <p:nvGrpSpPr>
          <p:cNvPr id="207" name="Группа 3"/>
          <p:cNvGrpSpPr/>
          <p:nvPr/>
        </p:nvGrpSpPr>
        <p:grpSpPr>
          <a:xfrm>
            <a:off x="287015" y="9173241"/>
            <a:ext cx="3854734" cy="853441"/>
            <a:chOff x="0" y="0"/>
            <a:chExt cx="3854732" cy="853439"/>
          </a:xfrm>
        </p:grpSpPr>
        <p:grpSp>
          <p:nvGrpSpPr>
            <p:cNvPr id="205" name="Скругленный прямоугольник 4"/>
            <p:cNvGrpSpPr/>
            <p:nvPr/>
          </p:nvGrpSpPr>
          <p:grpSpPr>
            <a:xfrm>
              <a:off x="0" y="0"/>
              <a:ext cx="2952327" cy="853440"/>
              <a:chOff x="0" y="0"/>
              <a:chExt cx="2952326" cy="853439"/>
            </a:xfrm>
          </p:grpSpPr>
          <p:sp>
            <p:nvSpPr>
              <p:cNvPr id="203" name="Rounded Rectangle"/>
              <p:cNvSpPr/>
              <p:nvPr/>
            </p:nvSpPr>
            <p:spPr>
              <a:xfrm>
                <a:off x="0" y="73919"/>
                <a:ext cx="2952327" cy="705602"/>
              </a:xfrm>
              <a:prstGeom prst="roundRect">
                <a:avLst>
                  <a:gd name="adj" fmla="val 50000"/>
                </a:avLst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204" name="МТС х НИУ ВШЭ"/>
              <p:cNvSpPr txBox="1"/>
              <p:nvPr/>
            </p:nvSpPr>
            <p:spPr>
              <a:xfrm>
                <a:off x="149051" y="-1"/>
                <a:ext cx="2654225" cy="8534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 spc="80" sz="2500">
                    <a:solidFill>
                      <a:srgbClr val="464646"/>
                    </a:solidFill>
                    <a:latin typeface="MTS Compact"/>
                    <a:ea typeface="MTS Compact"/>
                    <a:cs typeface="MTS Compact"/>
                    <a:sym typeface="MTS Compact"/>
                  </a:defRPr>
                </a:lvl1pPr>
              </a:lstStyle>
              <a:p>
                <a:pPr/>
                <a:r>
                  <a:t>МТС х НИУ ВШЭ</a:t>
                </a:r>
              </a:p>
            </p:txBody>
          </p:sp>
        </p:grpSp>
        <p:pic>
          <p:nvPicPr>
            <p:cNvPr id="206" name="Рисунок 6" descr="Рисунок 6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3003146" y="73919"/>
              <a:ext cx="851587" cy="7056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0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16_Пользовательский макет"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Google Shape;13;p8" descr="Google Shape;13;p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140944" y="2"/>
            <a:ext cx="1147056" cy="1146878"/>
          </a:xfrm>
          <a:prstGeom prst="rect">
            <a:avLst/>
          </a:prstGeom>
          <a:ln w="12700">
            <a:miter lim="400000"/>
          </a:ln>
        </p:spPr>
      </p:pic>
      <p:sp>
        <p:nvSpPr>
          <p:cNvPr id="216" name="Образец заголовка"/>
          <p:cNvSpPr txBox="1"/>
          <p:nvPr>
            <p:ph type="title" hasCustomPrompt="1"/>
          </p:nvPr>
        </p:nvSpPr>
        <p:spPr>
          <a:xfrm>
            <a:off x="143000" y="318169"/>
            <a:ext cx="16316696" cy="1300164"/>
          </a:xfrm>
          <a:prstGeom prst="rect">
            <a:avLst/>
          </a:prstGeom>
        </p:spPr>
        <p:txBody>
          <a:bodyPr/>
          <a:lstStyle>
            <a:lvl1pPr>
              <a:lnSpc>
                <a:spcPct val="70000"/>
              </a:lnSpc>
              <a:defRPr sz="6600">
                <a:solidFill>
                  <a:srgbClr val="1B1D22"/>
                </a:solidFill>
                <a:latin typeface="MTS Compact"/>
                <a:ea typeface="MTS Compact"/>
                <a:cs typeface="MTS Compact"/>
                <a:sym typeface="MTS Compact"/>
              </a:defRPr>
            </a:lvl1pPr>
          </a:lstStyle>
          <a:p>
            <a:pPr/>
            <a:r>
              <a:t>Образец заголовка</a:t>
            </a:r>
          </a:p>
        </p:txBody>
      </p:sp>
      <p:sp>
        <p:nvSpPr>
          <p:cNvPr id="217" name="Body Level One…"/>
          <p:cNvSpPr txBox="1"/>
          <p:nvPr>
            <p:ph type="body" sz="half" idx="1"/>
          </p:nvPr>
        </p:nvSpPr>
        <p:spPr>
          <a:xfrm>
            <a:off x="143000" y="2550417"/>
            <a:ext cx="7450282" cy="5616625"/>
          </a:xfrm>
          <a:prstGeom prst="rect">
            <a:avLst/>
          </a:prstGeom>
        </p:spPr>
        <p:txBody>
          <a:bodyPr/>
          <a:lstStyle>
            <a:lvl1pPr marL="360899" indent="-342900">
              <a:spcBef>
                <a:spcPts val="2400"/>
              </a:spcBef>
              <a:buSzPct val="100000"/>
              <a:buChar char="▪"/>
              <a:defRPr>
                <a:solidFill>
                  <a:srgbClr val="1B1D22"/>
                </a:solidFill>
                <a:latin typeface="MTS Compact"/>
                <a:ea typeface="MTS Compact"/>
                <a:cs typeface="MTS Compact"/>
                <a:sym typeface="MTS Compact"/>
              </a:defRPr>
            </a:lvl1pPr>
            <a:lvl2pPr>
              <a:spcBef>
                <a:spcPts val="2400"/>
              </a:spcBef>
              <a:buFont typeface="Wingdings"/>
              <a:defRPr>
                <a:solidFill>
                  <a:srgbClr val="1B1D22"/>
                </a:solidFill>
                <a:latin typeface="MTS Compact"/>
                <a:ea typeface="MTS Compact"/>
                <a:cs typeface="MTS Compact"/>
                <a:sym typeface="MTS Compact"/>
              </a:defRPr>
            </a:lvl2pPr>
            <a:lvl3pPr>
              <a:spcBef>
                <a:spcPts val="2400"/>
              </a:spcBef>
              <a:buFont typeface="Wingdings"/>
              <a:defRPr>
                <a:solidFill>
                  <a:srgbClr val="1B1D22"/>
                </a:solidFill>
                <a:latin typeface="MTS Compact"/>
                <a:ea typeface="MTS Compact"/>
                <a:cs typeface="MTS Compact"/>
                <a:sym typeface="MTS Compact"/>
              </a:defRPr>
            </a:lvl3pPr>
            <a:lvl4pPr>
              <a:spcBef>
                <a:spcPts val="2400"/>
              </a:spcBef>
              <a:buFont typeface="Wingdings"/>
              <a:defRPr>
                <a:solidFill>
                  <a:srgbClr val="1B1D22"/>
                </a:solidFill>
                <a:latin typeface="MTS Compact"/>
                <a:ea typeface="MTS Compact"/>
                <a:cs typeface="MTS Compact"/>
                <a:sym typeface="MTS Compact"/>
              </a:defRPr>
            </a:lvl4pPr>
            <a:lvl5pPr>
              <a:spcBef>
                <a:spcPts val="2400"/>
              </a:spcBef>
              <a:buFont typeface="Wingdings"/>
              <a:defRPr>
                <a:solidFill>
                  <a:srgbClr val="1B1D22"/>
                </a:solidFill>
                <a:latin typeface="MTS Compact"/>
                <a:ea typeface="MTS Compact"/>
                <a:cs typeface="MTS Compact"/>
                <a:sym typeface="MTS Compact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grpSp>
        <p:nvGrpSpPr>
          <p:cNvPr id="222" name="Группа 3"/>
          <p:cNvGrpSpPr/>
          <p:nvPr/>
        </p:nvGrpSpPr>
        <p:grpSpPr>
          <a:xfrm>
            <a:off x="287015" y="9173241"/>
            <a:ext cx="3854734" cy="853441"/>
            <a:chOff x="0" y="0"/>
            <a:chExt cx="3854732" cy="853439"/>
          </a:xfrm>
        </p:grpSpPr>
        <p:grpSp>
          <p:nvGrpSpPr>
            <p:cNvPr id="220" name="Скругленный прямоугольник 4"/>
            <p:cNvGrpSpPr/>
            <p:nvPr/>
          </p:nvGrpSpPr>
          <p:grpSpPr>
            <a:xfrm>
              <a:off x="0" y="0"/>
              <a:ext cx="2952327" cy="853440"/>
              <a:chOff x="0" y="0"/>
              <a:chExt cx="2952326" cy="853439"/>
            </a:xfrm>
          </p:grpSpPr>
          <p:sp>
            <p:nvSpPr>
              <p:cNvPr id="218" name="Rounded Rectangle"/>
              <p:cNvSpPr/>
              <p:nvPr/>
            </p:nvSpPr>
            <p:spPr>
              <a:xfrm>
                <a:off x="0" y="73919"/>
                <a:ext cx="2952327" cy="705602"/>
              </a:xfrm>
              <a:prstGeom prst="roundRect">
                <a:avLst>
                  <a:gd name="adj" fmla="val 50000"/>
                </a:avLst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219" name="МТС х НИУ ВШЭ"/>
              <p:cNvSpPr txBox="1"/>
              <p:nvPr/>
            </p:nvSpPr>
            <p:spPr>
              <a:xfrm>
                <a:off x="149051" y="-1"/>
                <a:ext cx="2654225" cy="8534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 spc="80" sz="2500">
                    <a:solidFill>
                      <a:srgbClr val="464646"/>
                    </a:solidFill>
                    <a:latin typeface="MTS Compact"/>
                    <a:ea typeface="MTS Compact"/>
                    <a:cs typeface="MTS Compact"/>
                    <a:sym typeface="MTS Compact"/>
                  </a:defRPr>
                </a:lvl1pPr>
              </a:lstStyle>
              <a:p>
                <a:pPr/>
                <a:r>
                  <a:t>МТС х НИУ ВШЭ</a:t>
                </a:r>
              </a:p>
            </p:txBody>
          </p:sp>
        </p:grpSp>
        <p:pic>
          <p:nvPicPr>
            <p:cNvPr id="221" name="Рисунок 6" descr="Рисунок 6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3003146" y="73919"/>
              <a:ext cx="851587" cy="7056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22_Пользовательский макет">
    <p:bg>
      <p:bgPr>
        <a:solidFill>
          <a:srgbClr val="E0DF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Google Shape;13;p8" descr="Google Shape;13;p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140944" y="2"/>
            <a:ext cx="1147056" cy="1146878"/>
          </a:xfrm>
          <a:prstGeom prst="rect">
            <a:avLst/>
          </a:prstGeom>
          <a:ln w="12700">
            <a:miter lim="400000"/>
          </a:ln>
        </p:spPr>
      </p:pic>
      <p:sp>
        <p:nvSpPr>
          <p:cNvPr id="231" name="Образец заголовка"/>
          <p:cNvSpPr txBox="1"/>
          <p:nvPr>
            <p:ph type="title" hasCustomPrompt="1"/>
          </p:nvPr>
        </p:nvSpPr>
        <p:spPr>
          <a:xfrm>
            <a:off x="143000" y="318169"/>
            <a:ext cx="16316696" cy="1300164"/>
          </a:xfrm>
          <a:prstGeom prst="rect">
            <a:avLst/>
          </a:prstGeom>
        </p:spPr>
        <p:txBody>
          <a:bodyPr/>
          <a:lstStyle>
            <a:lvl1pPr>
              <a:lnSpc>
                <a:spcPct val="70000"/>
              </a:lnSpc>
              <a:defRPr sz="6600">
                <a:solidFill>
                  <a:srgbClr val="1B1D22"/>
                </a:solidFill>
                <a:latin typeface="MTS Compact"/>
                <a:ea typeface="MTS Compact"/>
                <a:cs typeface="MTS Compact"/>
                <a:sym typeface="MTS Compact"/>
              </a:defRPr>
            </a:lvl1pPr>
          </a:lstStyle>
          <a:p>
            <a:pPr/>
            <a:r>
              <a:t>Образец заголовка</a:t>
            </a:r>
          </a:p>
        </p:txBody>
      </p:sp>
      <p:sp>
        <p:nvSpPr>
          <p:cNvPr id="232" name="Body Level One…"/>
          <p:cNvSpPr txBox="1"/>
          <p:nvPr>
            <p:ph type="body" sz="half" idx="1"/>
          </p:nvPr>
        </p:nvSpPr>
        <p:spPr>
          <a:xfrm>
            <a:off x="143000" y="2550417"/>
            <a:ext cx="7450282" cy="5616625"/>
          </a:xfrm>
          <a:prstGeom prst="rect">
            <a:avLst/>
          </a:prstGeom>
        </p:spPr>
        <p:txBody>
          <a:bodyPr/>
          <a:lstStyle>
            <a:lvl1pPr marL="360899" indent="-342900">
              <a:spcBef>
                <a:spcPts val="2400"/>
              </a:spcBef>
              <a:buSzPct val="100000"/>
              <a:buChar char="▪"/>
              <a:defRPr>
                <a:solidFill>
                  <a:srgbClr val="1B1D22"/>
                </a:solidFill>
                <a:latin typeface="MTS Compact"/>
                <a:ea typeface="MTS Compact"/>
                <a:cs typeface="MTS Compact"/>
                <a:sym typeface="MTS Compact"/>
              </a:defRPr>
            </a:lvl1pPr>
            <a:lvl2pPr>
              <a:spcBef>
                <a:spcPts val="2400"/>
              </a:spcBef>
              <a:buFont typeface="Wingdings"/>
              <a:defRPr>
                <a:solidFill>
                  <a:srgbClr val="1B1D22"/>
                </a:solidFill>
                <a:latin typeface="MTS Compact"/>
                <a:ea typeface="MTS Compact"/>
                <a:cs typeface="MTS Compact"/>
                <a:sym typeface="MTS Compact"/>
              </a:defRPr>
            </a:lvl2pPr>
            <a:lvl3pPr>
              <a:spcBef>
                <a:spcPts val="2400"/>
              </a:spcBef>
              <a:buFont typeface="Wingdings"/>
              <a:defRPr>
                <a:solidFill>
                  <a:srgbClr val="1B1D22"/>
                </a:solidFill>
                <a:latin typeface="MTS Compact"/>
                <a:ea typeface="MTS Compact"/>
                <a:cs typeface="MTS Compact"/>
                <a:sym typeface="MTS Compact"/>
              </a:defRPr>
            </a:lvl3pPr>
            <a:lvl4pPr>
              <a:spcBef>
                <a:spcPts val="2400"/>
              </a:spcBef>
              <a:buFont typeface="Wingdings"/>
              <a:defRPr>
                <a:solidFill>
                  <a:srgbClr val="1B1D22"/>
                </a:solidFill>
                <a:latin typeface="MTS Compact"/>
                <a:ea typeface="MTS Compact"/>
                <a:cs typeface="MTS Compact"/>
                <a:sym typeface="MTS Compact"/>
              </a:defRPr>
            </a:lvl4pPr>
            <a:lvl5pPr>
              <a:spcBef>
                <a:spcPts val="2400"/>
              </a:spcBef>
              <a:buFont typeface="Wingdings"/>
              <a:defRPr>
                <a:solidFill>
                  <a:srgbClr val="1B1D22"/>
                </a:solidFill>
                <a:latin typeface="MTS Compact"/>
                <a:ea typeface="MTS Compact"/>
                <a:cs typeface="MTS Compact"/>
                <a:sym typeface="MTS Compact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grpSp>
        <p:nvGrpSpPr>
          <p:cNvPr id="237" name="Группа 3"/>
          <p:cNvGrpSpPr/>
          <p:nvPr/>
        </p:nvGrpSpPr>
        <p:grpSpPr>
          <a:xfrm>
            <a:off x="287015" y="9173241"/>
            <a:ext cx="3854734" cy="853441"/>
            <a:chOff x="0" y="0"/>
            <a:chExt cx="3854732" cy="853439"/>
          </a:xfrm>
        </p:grpSpPr>
        <p:grpSp>
          <p:nvGrpSpPr>
            <p:cNvPr id="235" name="Скругленный прямоугольник 4"/>
            <p:cNvGrpSpPr/>
            <p:nvPr/>
          </p:nvGrpSpPr>
          <p:grpSpPr>
            <a:xfrm>
              <a:off x="0" y="0"/>
              <a:ext cx="2952327" cy="853440"/>
              <a:chOff x="0" y="0"/>
              <a:chExt cx="2952326" cy="853439"/>
            </a:xfrm>
          </p:grpSpPr>
          <p:sp>
            <p:nvSpPr>
              <p:cNvPr id="233" name="Rounded Rectangle"/>
              <p:cNvSpPr/>
              <p:nvPr/>
            </p:nvSpPr>
            <p:spPr>
              <a:xfrm>
                <a:off x="0" y="73919"/>
                <a:ext cx="2952327" cy="705602"/>
              </a:xfrm>
              <a:prstGeom prst="roundRect">
                <a:avLst>
                  <a:gd name="adj" fmla="val 50000"/>
                </a:avLst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234" name="МТС х НИУ ВШЭ"/>
              <p:cNvSpPr txBox="1"/>
              <p:nvPr/>
            </p:nvSpPr>
            <p:spPr>
              <a:xfrm>
                <a:off x="149051" y="-1"/>
                <a:ext cx="2654225" cy="8534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 spc="80" sz="2500">
                    <a:solidFill>
                      <a:srgbClr val="464646"/>
                    </a:solidFill>
                    <a:latin typeface="MTS Compact"/>
                    <a:ea typeface="MTS Compact"/>
                    <a:cs typeface="MTS Compact"/>
                    <a:sym typeface="MTS Compact"/>
                  </a:defRPr>
                </a:lvl1pPr>
              </a:lstStyle>
              <a:p>
                <a:pPr/>
                <a:r>
                  <a:t>МТС х НИУ ВШЭ</a:t>
                </a:r>
              </a:p>
            </p:txBody>
          </p:sp>
        </p:grpSp>
        <p:pic>
          <p:nvPicPr>
            <p:cNvPr id="236" name="Рисунок 6" descr="Рисунок 6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3003146" y="73919"/>
              <a:ext cx="851587" cy="7056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3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20_Пользовательский макет"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13;p8" descr="Google Shape;13;p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140944" y="2"/>
            <a:ext cx="1147056" cy="1146878"/>
          </a:xfrm>
          <a:prstGeom prst="rect">
            <a:avLst/>
          </a:prstGeom>
          <a:ln w="12700">
            <a:miter lim="400000"/>
          </a:ln>
        </p:spPr>
      </p:pic>
      <p:sp>
        <p:nvSpPr>
          <p:cNvPr id="246" name="Образец заголовка"/>
          <p:cNvSpPr txBox="1"/>
          <p:nvPr>
            <p:ph type="title" hasCustomPrompt="1"/>
          </p:nvPr>
        </p:nvSpPr>
        <p:spPr>
          <a:xfrm>
            <a:off x="143000" y="318169"/>
            <a:ext cx="16316696" cy="1300164"/>
          </a:xfrm>
          <a:prstGeom prst="rect">
            <a:avLst/>
          </a:prstGeom>
        </p:spPr>
        <p:txBody>
          <a:bodyPr/>
          <a:lstStyle>
            <a:lvl1pPr>
              <a:lnSpc>
                <a:spcPct val="70000"/>
              </a:lnSpc>
              <a:defRPr sz="6600">
                <a:solidFill>
                  <a:srgbClr val="1B1D22"/>
                </a:solidFill>
                <a:latin typeface="MTS Compact"/>
                <a:ea typeface="MTS Compact"/>
                <a:cs typeface="MTS Compact"/>
                <a:sym typeface="MTS Compact"/>
              </a:defRPr>
            </a:lvl1pPr>
          </a:lstStyle>
          <a:p>
            <a:pPr/>
            <a:r>
              <a:t>Образец заголовка</a:t>
            </a:r>
          </a:p>
        </p:txBody>
      </p:sp>
      <p:sp>
        <p:nvSpPr>
          <p:cNvPr id="247" name="Body Level One…"/>
          <p:cNvSpPr txBox="1"/>
          <p:nvPr>
            <p:ph type="body" sz="half" idx="1"/>
          </p:nvPr>
        </p:nvSpPr>
        <p:spPr>
          <a:xfrm>
            <a:off x="143000" y="3270498"/>
            <a:ext cx="7450282" cy="5616624"/>
          </a:xfrm>
          <a:prstGeom prst="rect">
            <a:avLst/>
          </a:prstGeom>
        </p:spPr>
        <p:txBody>
          <a:bodyPr/>
          <a:lstStyle>
            <a:lvl1pPr indent="18000">
              <a:spcBef>
                <a:spcPts val="1200"/>
              </a:spcBef>
              <a:defRPr>
                <a:solidFill>
                  <a:srgbClr val="1B1D22"/>
                </a:solidFill>
                <a:latin typeface="MTS Compact"/>
                <a:ea typeface="MTS Compact"/>
                <a:cs typeface="MTS Compact"/>
                <a:sym typeface="MTS Compact"/>
              </a:defRPr>
            </a:lvl1pPr>
            <a:lvl2pPr>
              <a:spcBef>
                <a:spcPts val="1200"/>
              </a:spcBef>
              <a:defRPr>
                <a:solidFill>
                  <a:srgbClr val="1B1D22"/>
                </a:solidFill>
                <a:latin typeface="MTS Compact"/>
                <a:ea typeface="MTS Compact"/>
                <a:cs typeface="MTS Compact"/>
                <a:sym typeface="MTS Compact"/>
              </a:defRPr>
            </a:lvl2pPr>
            <a:lvl3pPr>
              <a:spcBef>
                <a:spcPts val="1200"/>
              </a:spcBef>
              <a:defRPr>
                <a:solidFill>
                  <a:srgbClr val="1B1D22"/>
                </a:solidFill>
                <a:latin typeface="MTS Compact"/>
                <a:ea typeface="MTS Compact"/>
                <a:cs typeface="MTS Compact"/>
                <a:sym typeface="MTS Compact"/>
              </a:defRPr>
            </a:lvl3pPr>
            <a:lvl4pPr>
              <a:spcBef>
                <a:spcPts val="1200"/>
              </a:spcBef>
              <a:defRPr>
                <a:solidFill>
                  <a:srgbClr val="1B1D22"/>
                </a:solidFill>
                <a:latin typeface="MTS Compact"/>
                <a:ea typeface="MTS Compact"/>
                <a:cs typeface="MTS Compact"/>
                <a:sym typeface="MTS Compact"/>
              </a:defRPr>
            </a:lvl4pPr>
            <a:lvl5pPr>
              <a:spcBef>
                <a:spcPts val="1200"/>
              </a:spcBef>
              <a:defRPr>
                <a:solidFill>
                  <a:srgbClr val="1B1D22"/>
                </a:solidFill>
                <a:latin typeface="MTS Compact"/>
                <a:ea typeface="MTS Compact"/>
                <a:cs typeface="MTS Compact"/>
                <a:sym typeface="MTS Compact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48" name="Текст 12"/>
          <p:cNvSpPr/>
          <p:nvPr>
            <p:ph type="body" sz="quarter" idx="21"/>
          </p:nvPr>
        </p:nvSpPr>
        <p:spPr>
          <a:xfrm>
            <a:off x="142999" y="2478409"/>
            <a:ext cx="7488240" cy="649289"/>
          </a:xfrm>
          <a:prstGeom prst="rect">
            <a:avLst/>
          </a:prstGeom>
        </p:spPr>
        <p:txBody>
          <a:bodyPr/>
          <a:lstStyle/>
          <a:p>
            <a:pPr indent="18000">
              <a:spcBef>
                <a:spcPts val="800"/>
              </a:spcBef>
              <a:defRPr sz="3600">
                <a:solidFill>
                  <a:srgbClr val="1B1D22"/>
                </a:solidFill>
                <a:latin typeface="MTS Compact"/>
                <a:ea typeface="MTS Compact"/>
                <a:cs typeface="MTS Compact"/>
                <a:sym typeface="MTS Compact"/>
              </a:defRPr>
            </a:pPr>
          </a:p>
        </p:txBody>
      </p:sp>
      <p:grpSp>
        <p:nvGrpSpPr>
          <p:cNvPr id="253" name="Группа 3"/>
          <p:cNvGrpSpPr/>
          <p:nvPr/>
        </p:nvGrpSpPr>
        <p:grpSpPr>
          <a:xfrm>
            <a:off x="287015" y="9173241"/>
            <a:ext cx="3854734" cy="853441"/>
            <a:chOff x="0" y="0"/>
            <a:chExt cx="3854732" cy="853439"/>
          </a:xfrm>
        </p:grpSpPr>
        <p:grpSp>
          <p:nvGrpSpPr>
            <p:cNvPr id="251" name="Скругленный прямоугольник 4"/>
            <p:cNvGrpSpPr/>
            <p:nvPr/>
          </p:nvGrpSpPr>
          <p:grpSpPr>
            <a:xfrm>
              <a:off x="0" y="0"/>
              <a:ext cx="2952327" cy="853440"/>
              <a:chOff x="0" y="0"/>
              <a:chExt cx="2952326" cy="853439"/>
            </a:xfrm>
          </p:grpSpPr>
          <p:sp>
            <p:nvSpPr>
              <p:cNvPr id="249" name="Rounded Rectangle"/>
              <p:cNvSpPr/>
              <p:nvPr/>
            </p:nvSpPr>
            <p:spPr>
              <a:xfrm>
                <a:off x="0" y="73919"/>
                <a:ext cx="2952327" cy="705602"/>
              </a:xfrm>
              <a:prstGeom prst="roundRect">
                <a:avLst>
                  <a:gd name="adj" fmla="val 50000"/>
                </a:avLst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250" name="МТС х НИУ ВШЭ"/>
              <p:cNvSpPr txBox="1"/>
              <p:nvPr/>
            </p:nvSpPr>
            <p:spPr>
              <a:xfrm>
                <a:off x="149051" y="-1"/>
                <a:ext cx="2654225" cy="8534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 spc="80" sz="2500">
                    <a:solidFill>
                      <a:srgbClr val="464646"/>
                    </a:solidFill>
                    <a:latin typeface="MTS Compact"/>
                    <a:ea typeface="MTS Compact"/>
                    <a:cs typeface="MTS Compact"/>
                    <a:sym typeface="MTS Compact"/>
                  </a:defRPr>
                </a:lvl1pPr>
              </a:lstStyle>
              <a:p>
                <a:pPr/>
                <a:r>
                  <a:t>МТС х НИУ ВШЭ</a:t>
                </a:r>
              </a:p>
            </p:txBody>
          </p:sp>
        </p:grpSp>
        <p:pic>
          <p:nvPicPr>
            <p:cNvPr id="252" name="Рисунок 6" descr="Рисунок 6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3003146" y="73919"/>
              <a:ext cx="851587" cy="7056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5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17_Пользовательский макет"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Google Shape;13;p8" descr="Google Shape;13;p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140944" y="2"/>
            <a:ext cx="1147056" cy="1146878"/>
          </a:xfrm>
          <a:prstGeom prst="rect">
            <a:avLst/>
          </a:prstGeom>
          <a:ln w="12700">
            <a:miter lim="400000"/>
          </a:ln>
        </p:spPr>
      </p:pic>
      <p:sp>
        <p:nvSpPr>
          <p:cNvPr id="262" name="Образец заголовка"/>
          <p:cNvSpPr txBox="1"/>
          <p:nvPr>
            <p:ph type="title" hasCustomPrompt="1"/>
          </p:nvPr>
        </p:nvSpPr>
        <p:spPr>
          <a:xfrm>
            <a:off x="143000" y="318169"/>
            <a:ext cx="16316696" cy="1300164"/>
          </a:xfrm>
          <a:prstGeom prst="rect">
            <a:avLst/>
          </a:prstGeom>
        </p:spPr>
        <p:txBody>
          <a:bodyPr/>
          <a:lstStyle>
            <a:lvl1pPr>
              <a:lnSpc>
                <a:spcPct val="70000"/>
              </a:lnSpc>
              <a:defRPr sz="6600">
                <a:solidFill>
                  <a:srgbClr val="1B1D22"/>
                </a:solidFill>
                <a:latin typeface="MTS Compact"/>
                <a:ea typeface="MTS Compact"/>
                <a:cs typeface="MTS Compact"/>
                <a:sym typeface="MTS Compact"/>
              </a:defRPr>
            </a:lvl1pPr>
          </a:lstStyle>
          <a:p>
            <a:pPr/>
            <a:r>
              <a:t>Образец заголовка</a:t>
            </a:r>
          </a:p>
        </p:txBody>
      </p:sp>
      <p:sp>
        <p:nvSpPr>
          <p:cNvPr id="263" name="Body Level One…"/>
          <p:cNvSpPr txBox="1"/>
          <p:nvPr>
            <p:ph type="body" sz="half" idx="1"/>
          </p:nvPr>
        </p:nvSpPr>
        <p:spPr>
          <a:xfrm>
            <a:off x="143000" y="3270498"/>
            <a:ext cx="7450282" cy="5616624"/>
          </a:xfrm>
          <a:prstGeom prst="rect">
            <a:avLst/>
          </a:prstGeom>
        </p:spPr>
        <p:txBody>
          <a:bodyPr/>
          <a:lstStyle>
            <a:lvl1pPr indent="18000">
              <a:spcBef>
                <a:spcPts val="1200"/>
              </a:spcBef>
              <a:defRPr>
                <a:solidFill>
                  <a:srgbClr val="1B1D22"/>
                </a:solidFill>
                <a:latin typeface="MTS Compact"/>
                <a:ea typeface="MTS Compact"/>
                <a:cs typeface="MTS Compact"/>
                <a:sym typeface="MTS Compact"/>
              </a:defRPr>
            </a:lvl1pPr>
            <a:lvl2pPr>
              <a:spcBef>
                <a:spcPts val="1200"/>
              </a:spcBef>
              <a:defRPr>
                <a:solidFill>
                  <a:srgbClr val="1B1D22"/>
                </a:solidFill>
                <a:latin typeface="MTS Compact"/>
                <a:ea typeface="MTS Compact"/>
                <a:cs typeface="MTS Compact"/>
                <a:sym typeface="MTS Compact"/>
              </a:defRPr>
            </a:lvl2pPr>
            <a:lvl3pPr>
              <a:spcBef>
                <a:spcPts val="1200"/>
              </a:spcBef>
              <a:defRPr>
                <a:solidFill>
                  <a:srgbClr val="1B1D22"/>
                </a:solidFill>
                <a:latin typeface="MTS Compact"/>
                <a:ea typeface="MTS Compact"/>
                <a:cs typeface="MTS Compact"/>
                <a:sym typeface="MTS Compact"/>
              </a:defRPr>
            </a:lvl3pPr>
            <a:lvl4pPr>
              <a:spcBef>
                <a:spcPts val="1200"/>
              </a:spcBef>
              <a:defRPr>
                <a:solidFill>
                  <a:srgbClr val="1B1D22"/>
                </a:solidFill>
                <a:latin typeface="MTS Compact"/>
                <a:ea typeface="MTS Compact"/>
                <a:cs typeface="MTS Compact"/>
                <a:sym typeface="MTS Compact"/>
              </a:defRPr>
            </a:lvl4pPr>
            <a:lvl5pPr>
              <a:spcBef>
                <a:spcPts val="1200"/>
              </a:spcBef>
              <a:defRPr>
                <a:solidFill>
                  <a:srgbClr val="1B1D22"/>
                </a:solidFill>
                <a:latin typeface="MTS Compact"/>
                <a:ea typeface="MTS Compact"/>
                <a:cs typeface="MTS Compact"/>
                <a:sym typeface="MTS Compact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64" name="Текст 12"/>
          <p:cNvSpPr/>
          <p:nvPr>
            <p:ph type="body" sz="quarter" idx="21"/>
          </p:nvPr>
        </p:nvSpPr>
        <p:spPr>
          <a:xfrm>
            <a:off x="142999" y="2478409"/>
            <a:ext cx="7488240" cy="649289"/>
          </a:xfrm>
          <a:prstGeom prst="rect">
            <a:avLst/>
          </a:prstGeom>
        </p:spPr>
        <p:txBody>
          <a:bodyPr/>
          <a:lstStyle/>
          <a:p>
            <a:pPr indent="18000">
              <a:spcBef>
                <a:spcPts val="800"/>
              </a:spcBef>
              <a:defRPr sz="3600">
                <a:solidFill>
                  <a:srgbClr val="1B1D22"/>
                </a:solidFill>
                <a:latin typeface="MTS Compact"/>
                <a:ea typeface="MTS Compact"/>
                <a:cs typeface="MTS Compact"/>
                <a:sym typeface="MTS Compact"/>
              </a:defRPr>
            </a:pPr>
          </a:p>
        </p:txBody>
      </p:sp>
      <p:sp>
        <p:nvSpPr>
          <p:cNvPr id="265" name="Текст 12"/>
          <p:cNvSpPr/>
          <p:nvPr>
            <p:ph type="body" sz="quarter" idx="22"/>
          </p:nvPr>
        </p:nvSpPr>
        <p:spPr>
          <a:xfrm>
            <a:off x="8423919" y="2478409"/>
            <a:ext cx="7488240" cy="649289"/>
          </a:xfrm>
          <a:prstGeom prst="rect">
            <a:avLst/>
          </a:prstGeom>
        </p:spPr>
        <p:txBody>
          <a:bodyPr/>
          <a:lstStyle/>
          <a:p>
            <a:pPr indent="18000">
              <a:spcBef>
                <a:spcPts val="800"/>
              </a:spcBef>
              <a:defRPr sz="3600">
                <a:solidFill>
                  <a:srgbClr val="1B1D22"/>
                </a:solidFill>
                <a:latin typeface="MTS Compact"/>
                <a:ea typeface="MTS Compact"/>
                <a:cs typeface="MTS Compact"/>
                <a:sym typeface="MTS Compact"/>
              </a:defRPr>
            </a:pPr>
          </a:p>
        </p:txBody>
      </p:sp>
      <p:grpSp>
        <p:nvGrpSpPr>
          <p:cNvPr id="270" name="Группа 6"/>
          <p:cNvGrpSpPr/>
          <p:nvPr/>
        </p:nvGrpSpPr>
        <p:grpSpPr>
          <a:xfrm>
            <a:off x="287015" y="9173241"/>
            <a:ext cx="3854734" cy="853441"/>
            <a:chOff x="0" y="0"/>
            <a:chExt cx="3854732" cy="853439"/>
          </a:xfrm>
        </p:grpSpPr>
        <p:grpSp>
          <p:nvGrpSpPr>
            <p:cNvPr id="268" name="Скругленный прямоугольник 7"/>
            <p:cNvGrpSpPr/>
            <p:nvPr/>
          </p:nvGrpSpPr>
          <p:grpSpPr>
            <a:xfrm>
              <a:off x="0" y="0"/>
              <a:ext cx="2952327" cy="853440"/>
              <a:chOff x="0" y="0"/>
              <a:chExt cx="2952326" cy="853439"/>
            </a:xfrm>
          </p:grpSpPr>
          <p:sp>
            <p:nvSpPr>
              <p:cNvPr id="266" name="Rounded Rectangle"/>
              <p:cNvSpPr/>
              <p:nvPr/>
            </p:nvSpPr>
            <p:spPr>
              <a:xfrm>
                <a:off x="0" y="73919"/>
                <a:ext cx="2952327" cy="705602"/>
              </a:xfrm>
              <a:prstGeom prst="roundRect">
                <a:avLst>
                  <a:gd name="adj" fmla="val 50000"/>
                </a:avLst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267" name="МТС х НИУ ВШЭ"/>
              <p:cNvSpPr txBox="1"/>
              <p:nvPr/>
            </p:nvSpPr>
            <p:spPr>
              <a:xfrm>
                <a:off x="149051" y="-1"/>
                <a:ext cx="2654225" cy="8534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 spc="80" sz="2500">
                    <a:solidFill>
                      <a:srgbClr val="464646"/>
                    </a:solidFill>
                    <a:latin typeface="MTS Compact"/>
                    <a:ea typeface="MTS Compact"/>
                    <a:cs typeface="MTS Compact"/>
                    <a:sym typeface="MTS Compact"/>
                  </a:defRPr>
                </a:lvl1pPr>
              </a:lstStyle>
              <a:p>
                <a:pPr/>
                <a:r>
                  <a:t>МТС х НИУ ВШЭ</a:t>
                </a:r>
              </a:p>
            </p:txBody>
          </p:sp>
        </p:grpSp>
        <p:pic>
          <p:nvPicPr>
            <p:cNvPr id="269" name="Рисунок 8" descr="Рисунок 8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3003146" y="73919"/>
              <a:ext cx="851587" cy="7056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7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14_Пользовательский макет"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13;p8" descr="Google Shape;13;p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140944" y="2"/>
            <a:ext cx="1147056" cy="1146878"/>
          </a:xfrm>
          <a:prstGeom prst="rect">
            <a:avLst/>
          </a:prstGeom>
          <a:ln w="12700">
            <a:miter lim="400000"/>
          </a:ln>
        </p:spPr>
      </p:pic>
      <p:sp>
        <p:nvSpPr>
          <p:cNvPr id="279" name="Образец заголовка"/>
          <p:cNvSpPr txBox="1"/>
          <p:nvPr>
            <p:ph type="title" hasCustomPrompt="1"/>
          </p:nvPr>
        </p:nvSpPr>
        <p:spPr>
          <a:xfrm>
            <a:off x="143000" y="318169"/>
            <a:ext cx="16316696" cy="1300164"/>
          </a:xfrm>
          <a:prstGeom prst="rect">
            <a:avLst/>
          </a:prstGeom>
        </p:spPr>
        <p:txBody>
          <a:bodyPr/>
          <a:lstStyle>
            <a:lvl1pPr>
              <a:lnSpc>
                <a:spcPct val="70000"/>
              </a:lnSpc>
              <a:defRPr sz="6600">
                <a:solidFill>
                  <a:srgbClr val="282828"/>
                </a:solidFill>
                <a:latin typeface="MTS Compact"/>
                <a:ea typeface="MTS Compact"/>
                <a:cs typeface="MTS Compact"/>
                <a:sym typeface="MTS Compact"/>
              </a:defRPr>
            </a:lvl1pPr>
          </a:lstStyle>
          <a:p>
            <a:pPr/>
            <a:r>
              <a:t>Образец заголовка</a:t>
            </a:r>
          </a:p>
        </p:txBody>
      </p:sp>
      <p:sp>
        <p:nvSpPr>
          <p:cNvPr id="280" name="Body Level One…"/>
          <p:cNvSpPr txBox="1"/>
          <p:nvPr>
            <p:ph type="body" sz="half" idx="1"/>
          </p:nvPr>
        </p:nvSpPr>
        <p:spPr>
          <a:xfrm>
            <a:off x="9216008" y="2648941"/>
            <a:ext cx="7450282" cy="6526213"/>
          </a:xfrm>
          <a:prstGeom prst="rect">
            <a:avLst/>
          </a:prstGeom>
        </p:spPr>
        <p:txBody>
          <a:bodyPr/>
          <a:lstStyle>
            <a:lvl1pPr>
              <a:spcBef>
                <a:spcPts val="1200"/>
              </a:spcBef>
              <a:defRPr>
                <a:solidFill>
                  <a:srgbClr val="1B1D22"/>
                </a:solidFill>
                <a:latin typeface="MTS Compact"/>
                <a:ea typeface="MTS Compact"/>
                <a:cs typeface="MTS Compact"/>
                <a:sym typeface="MTS Compact"/>
              </a:defRPr>
            </a:lvl1pPr>
            <a:lvl2pPr>
              <a:spcBef>
                <a:spcPts val="1200"/>
              </a:spcBef>
              <a:defRPr>
                <a:solidFill>
                  <a:srgbClr val="1B1D22"/>
                </a:solidFill>
                <a:latin typeface="MTS Compact"/>
                <a:ea typeface="MTS Compact"/>
                <a:cs typeface="MTS Compact"/>
                <a:sym typeface="MTS Compact"/>
              </a:defRPr>
            </a:lvl2pPr>
            <a:lvl3pPr>
              <a:spcBef>
                <a:spcPts val="1200"/>
              </a:spcBef>
              <a:defRPr>
                <a:solidFill>
                  <a:srgbClr val="1B1D22"/>
                </a:solidFill>
                <a:latin typeface="MTS Compact"/>
                <a:ea typeface="MTS Compact"/>
                <a:cs typeface="MTS Compact"/>
                <a:sym typeface="MTS Compact"/>
              </a:defRPr>
            </a:lvl3pPr>
            <a:lvl4pPr>
              <a:spcBef>
                <a:spcPts val="1200"/>
              </a:spcBef>
              <a:defRPr>
                <a:solidFill>
                  <a:srgbClr val="1B1D22"/>
                </a:solidFill>
                <a:latin typeface="MTS Compact"/>
                <a:ea typeface="MTS Compact"/>
                <a:cs typeface="MTS Compact"/>
                <a:sym typeface="MTS Compact"/>
              </a:defRPr>
            </a:lvl4pPr>
            <a:lvl5pPr>
              <a:spcBef>
                <a:spcPts val="1200"/>
              </a:spcBef>
              <a:defRPr>
                <a:solidFill>
                  <a:srgbClr val="1B1D22"/>
                </a:solidFill>
                <a:latin typeface="MTS Compact"/>
                <a:ea typeface="MTS Compact"/>
                <a:cs typeface="MTS Compact"/>
                <a:sym typeface="MTS Compact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81" name="Текст 8"/>
          <p:cNvSpPr/>
          <p:nvPr>
            <p:ph type="body" sz="quarter" idx="21" hasCustomPrompt="1"/>
          </p:nvPr>
        </p:nvSpPr>
        <p:spPr>
          <a:xfrm>
            <a:off x="374821" y="2772596"/>
            <a:ext cx="8407008" cy="4152173"/>
          </a:xfrm>
          <a:prstGeom prst="rect">
            <a:avLst/>
          </a:prstGeom>
          <a:solidFill>
            <a:srgbClr val="FFFFFF"/>
          </a:solidFill>
        </p:spPr>
        <p:txBody>
          <a:bodyPr anchor="ctr"/>
          <a:lstStyle>
            <a:lvl1pPr indent="179999">
              <a:spcBef>
                <a:spcPts val="1100"/>
              </a:spcBef>
              <a:defRPr sz="2000"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pPr/>
            <a:r>
              <a:t>Пример кода</a:t>
            </a:r>
          </a:p>
        </p:txBody>
      </p:sp>
      <p:sp>
        <p:nvSpPr>
          <p:cNvPr id="28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9_Слайд с заголовком">
    <p:bg>
      <p:bgPr>
        <a:solidFill>
          <a:srgbClr val="E0DF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Google Shape;13;p8" descr="Google Shape;13;p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140944" y="2"/>
            <a:ext cx="1147056" cy="1146878"/>
          </a:xfrm>
          <a:prstGeom prst="rect">
            <a:avLst/>
          </a:prstGeom>
          <a:ln w="12700">
            <a:miter lim="400000"/>
          </a:ln>
        </p:spPr>
      </p:pic>
      <p:pic>
        <p:nvPicPr>
          <p:cNvPr id="290" name="Google Shape;13;p8" descr="Google Shape;13;p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809495" y="1"/>
            <a:ext cx="2478506" cy="2478123"/>
          </a:xfrm>
          <a:prstGeom prst="rect">
            <a:avLst/>
          </a:prstGeom>
          <a:ln w="12700">
            <a:miter lim="400000"/>
          </a:ln>
        </p:spPr>
      </p:pic>
      <p:sp>
        <p:nvSpPr>
          <p:cNvPr id="291" name="Body Level One…"/>
          <p:cNvSpPr txBox="1"/>
          <p:nvPr>
            <p:ph type="body" sz="quarter" idx="1" hasCustomPrompt="1"/>
          </p:nvPr>
        </p:nvSpPr>
        <p:spPr>
          <a:xfrm>
            <a:off x="215008" y="5286721"/>
            <a:ext cx="3913271" cy="494902"/>
          </a:xfrm>
          <a:prstGeom prst="rect">
            <a:avLst/>
          </a:prstGeom>
        </p:spPr>
        <p:txBody>
          <a:bodyPr/>
          <a:lstStyle>
            <a:lvl1pPr>
              <a:spcBef>
                <a:spcPts val="800"/>
              </a:spcBef>
              <a:defRPr sz="3600">
                <a:solidFill>
                  <a:srgbClr val="282828"/>
                </a:solidFill>
                <a:latin typeface="MTS Compact"/>
                <a:ea typeface="MTS Compact"/>
                <a:cs typeface="MTS Compact"/>
                <a:sym typeface="MTS Compact"/>
              </a:defRPr>
            </a:lvl1pPr>
            <a:lvl2pPr>
              <a:spcBef>
                <a:spcPts val="800"/>
              </a:spcBef>
              <a:defRPr sz="3600">
                <a:solidFill>
                  <a:srgbClr val="282828"/>
                </a:solidFill>
                <a:latin typeface="MTS Compact"/>
                <a:ea typeface="MTS Compact"/>
                <a:cs typeface="MTS Compact"/>
                <a:sym typeface="MTS Compact"/>
              </a:defRPr>
            </a:lvl2pPr>
            <a:lvl3pPr>
              <a:spcBef>
                <a:spcPts val="800"/>
              </a:spcBef>
              <a:defRPr sz="3600">
                <a:solidFill>
                  <a:srgbClr val="282828"/>
                </a:solidFill>
                <a:latin typeface="MTS Compact"/>
                <a:ea typeface="MTS Compact"/>
                <a:cs typeface="MTS Compact"/>
                <a:sym typeface="MTS Compact"/>
              </a:defRPr>
            </a:lvl3pPr>
            <a:lvl4pPr>
              <a:spcBef>
                <a:spcPts val="800"/>
              </a:spcBef>
              <a:defRPr sz="3600">
                <a:solidFill>
                  <a:srgbClr val="282828"/>
                </a:solidFill>
                <a:latin typeface="MTS Compact"/>
                <a:ea typeface="MTS Compact"/>
                <a:cs typeface="MTS Compact"/>
                <a:sym typeface="MTS Compact"/>
              </a:defRPr>
            </a:lvl4pPr>
            <a:lvl5pPr>
              <a:spcBef>
                <a:spcPts val="800"/>
              </a:spcBef>
              <a:defRPr sz="3600">
                <a:solidFill>
                  <a:srgbClr val="282828"/>
                </a:solidFill>
                <a:latin typeface="MTS Compact"/>
                <a:ea typeface="MTS Compact"/>
                <a:cs typeface="MTS Compact"/>
                <a:sym typeface="MTS Compact"/>
              </a:defRPr>
            </a:lvl5pPr>
          </a:lstStyle>
          <a:p>
            <a:pPr/>
            <a:r>
              <a:t>Спикер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92" name="Текст 19"/>
          <p:cNvSpPr/>
          <p:nvPr>
            <p:ph type="body" sz="quarter" idx="21" hasCustomPrompt="1"/>
          </p:nvPr>
        </p:nvSpPr>
        <p:spPr>
          <a:xfrm>
            <a:off x="215007" y="5901426"/>
            <a:ext cx="3913272" cy="719140"/>
          </a:xfrm>
          <a:prstGeom prst="rect">
            <a:avLst/>
          </a:prstGeom>
        </p:spPr>
        <p:txBody>
          <a:bodyPr/>
          <a:lstStyle>
            <a:lvl1pPr>
              <a:spcBef>
                <a:spcPts val="400"/>
              </a:spcBef>
              <a:defRPr sz="2000">
                <a:solidFill>
                  <a:srgbClr val="282828"/>
                </a:solidFill>
                <a:latin typeface="MTS Compact"/>
                <a:ea typeface="MTS Compact"/>
                <a:cs typeface="MTS Compact"/>
                <a:sym typeface="MTS Compact"/>
              </a:defRPr>
            </a:lvl1pPr>
          </a:lstStyle>
          <a:p>
            <a:pPr/>
            <a:r>
              <a:t>Должность</a:t>
            </a:r>
          </a:p>
        </p:txBody>
      </p:sp>
      <p:sp>
        <p:nvSpPr>
          <p:cNvPr id="293" name="ОБРАЗЕЦ ЗАГОЛОВКАЗАГОЛОВКА"/>
          <p:cNvSpPr txBox="1"/>
          <p:nvPr>
            <p:ph type="title" hasCustomPrompt="1"/>
          </p:nvPr>
        </p:nvSpPr>
        <p:spPr>
          <a:xfrm>
            <a:off x="647055" y="1686322"/>
            <a:ext cx="13716001" cy="2808312"/>
          </a:xfrm>
          <a:prstGeom prst="rect">
            <a:avLst/>
          </a:prstGeom>
        </p:spPr>
        <p:txBody>
          <a:bodyPr/>
          <a:lstStyle>
            <a:lvl1pPr>
              <a:defRPr spc="300" sz="7200">
                <a:latin typeface="MTS Compact"/>
                <a:ea typeface="MTS Compact"/>
                <a:cs typeface="MTS Compact"/>
                <a:sym typeface="MTS Compact"/>
              </a:defRPr>
            </a:lvl1pPr>
          </a:lstStyle>
          <a:p>
            <a:pPr/>
            <a:r>
              <a:t>ОБРАЗЕЦ ЗАГОЛОВКАЗАГОЛОВКА</a:t>
            </a:r>
          </a:p>
        </p:txBody>
      </p:sp>
      <p:sp>
        <p:nvSpPr>
          <p:cNvPr id="294" name="Текст 19"/>
          <p:cNvSpPr/>
          <p:nvPr>
            <p:ph type="body" sz="quarter" idx="22" hasCustomPrompt="1"/>
          </p:nvPr>
        </p:nvSpPr>
        <p:spPr>
          <a:xfrm>
            <a:off x="215007" y="6815825"/>
            <a:ext cx="3913272" cy="1351216"/>
          </a:xfrm>
          <a:prstGeom prst="rect">
            <a:avLst/>
          </a:prstGeom>
        </p:spPr>
        <p:txBody>
          <a:bodyPr/>
          <a:lstStyle>
            <a:lvl1pPr>
              <a:defRPr>
                <a:latin typeface="MTS Compact"/>
                <a:ea typeface="MTS Compact"/>
                <a:cs typeface="MTS Compact"/>
                <a:sym typeface="MTS Compact"/>
              </a:defRPr>
            </a:lvl1pPr>
          </a:lstStyle>
          <a:p>
            <a:pPr/>
            <a:r>
              <a:t>Почта
Телеграм</a:t>
            </a:r>
          </a:p>
        </p:txBody>
      </p:sp>
      <p:pic>
        <p:nvPicPr>
          <p:cNvPr id="295" name="Рисунок 10" descr="Рисунок 10"/>
          <p:cNvPicPr>
            <a:picLocks noChangeAspect="1"/>
          </p:cNvPicPr>
          <p:nvPr/>
        </p:nvPicPr>
        <p:blipFill>
          <a:blip r:embed="rId3">
            <a:extLst/>
          </a:blip>
          <a:srcRect l="0" t="0" r="48564" b="0"/>
          <a:stretch>
            <a:fillRect/>
          </a:stretch>
        </p:blipFill>
        <p:spPr>
          <a:xfrm>
            <a:off x="287015" y="293979"/>
            <a:ext cx="3691861" cy="986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96" name="Рисунок 11" descr="Рисунок 11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138612" y="293979"/>
            <a:ext cx="1190483" cy="9864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01" name="Группа 1"/>
          <p:cNvGrpSpPr/>
          <p:nvPr/>
        </p:nvGrpSpPr>
        <p:grpSpPr>
          <a:xfrm>
            <a:off x="287015" y="9173241"/>
            <a:ext cx="3854734" cy="853441"/>
            <a:chOff x="0" y="0"/>
            <a:chExt cx="3854732" cy="853439"/>
          </a:xfrm>
        </p:grpSpPr>
        <p:grpSp>
          <p:nvGrpSpPr>
            <p:cNvPr id="299" name="Скругленный прямоугольник 2"/>
            <p:cNvGrpSpPr/>
            <p:nvPr/>
          </p:nvGrpSpPr>
          <p:grpSpPr>
            <a:xfrm>
              <a:off x="0" y="0"/>
              <a:ext cx="2952327" cy="853440"/>
              <a:chOff x="0" y="0"/>
              <a:chExt cx="2952326" cy="853439"/>
            </a:xfrm>
          </p:grpSpPr>
          <p:sp>
            <p:nvSpPr>
              <p:cNvPr id="297" name="Rounded Rectangle"/>
              <p:cNvSpPr/>
              <p:nvPr/>
            </p:nvSpPr>
            <p:spPr>
              <a:xfrm>
                <a:off x="0" y="73919"/>
                <a:ext cx="2952327" cy="705602"/>
              </a:xfrm>
              <a:prstGeom prst="roundRect">
                <a:avLst>
                  <a:gd name="adj" fmla="val 50000"/>
                </a:avLst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298" name="МТС х НИУ ВШЭ"/>
              <p:cNvSpPr txBox="1"/>
              <p:nvPr/>
            </p:nvSpPr>
            <p:spPr>
              <a:xfrm>
                <a:off x="149051" y="-1"/>
                <a:ext cx="2654225" cy="8534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 spc="80" sz="2500">
                    <a:solidFill>
                      <a:srgbClr val="464646"/>
                    </a:solidFill>
                    <a:latin typeface="MTS Compact"/>
                    <a:ea typeface="MTS Compact"/>
                    <a:cs typeface="MTS Compact"/>
                    <a:sym typeface="MTS Compact"/>
                  </a:defRPr>
                </a:lvl1pPr>
              </a:lstStyle>
              <a:p>
                <a:pPr/>
                <a:r>
                  <a:t>МТС х НИУ ВШЭ</a:t>
                </a:r>
              </a:p>
            </p:txBody>
          </p:sp>
        </p:grpSp>
        <p:pic>
          <p:nvPicPr>
            <p:cNvPr id="300" name="Рисунок 3" descr="Рисунок 3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3003146" y="73919"/>
              <a:ext cx="851587" cy="7056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302" name="Рисунок 6" descr="Рисунок 6"/>
          <p:cNvPicPr>
            <a:picLocks noChangeAspect="1"/>
          </p:cNvPicPr>
          <p:nvPr/>
        </p:nvPicPr>
        <p:blipFill>
          <a:blip r:embed="rId5">
            <a:extLst/>
          </a:blip>
          <a:srcRect l="0" t="0" r="24372" b="0"/>
          <a:stretch>
            <a:fillRect/>
          </a:stretch>
        </p:blipFill>
        <p:spPr>
          <a:xfrm>
            <a:off x="6407787" y="1830338"/>
            <a:ext cx="11880213" cy="8712969"/>
          </a:xfrm>
          <a:prstGeom prst="rect">
            <a:avLst/>
          </a:prstGeom>
          <a:ln w="12700">
            <a:miter lim="400000"/>
          </a:ln>
        </p:spPr>
      </p:pic>
      <p:sp>
        <p:nvSpPr>
          <p:cNvPr id="303" name="Slide Number"/>
          <p:cNvSpPr txBox="1"/>
          <p:nvPr>
            <p:ph type="sldNum" sz="quarter" idx="2"/>
          </p:nvPr>
        </p:nvSpPr>
        <p:spPr>
          <a:xfrm>
            <a:off x="8839200" y="9249247"/>
            <a:ext cx="4267200" cy="547013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10_Слайд с заголовком">
    <p:bg>
      <p:bgPr>
        <a:solidFill>
          <a:srgbClr val="E0DF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Google Shape;13;p8" descr="Google Shape;13;p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140944" y="2"/>
            <a:ext cx="1147056" cy="1146878"/>
          </a:xfrm>
          <a:prstGeom prst="rect">
            <a:avLst/>
          </a:prstGeom>
          <a:ln w="12700">
            <a:miter lim="400000"/>
          </a:ln>
        </p:spPr>
      </p:pic>
      <p:pic>
        <p:nvPicPr>
          <p:cNvPr id="311" name="Рисунок 10" descr="Рисунок 10"/>
          <p:cNvPicPr>
            <a:picLocks noChangeAspect="1"/>
          </p:cNvPicPr>
          <p:nvPr/>
        </p:nvPicPr>
        <p:blipFill>
          <a:blip r:embed="rId3">
            <a:extLst/>
          </a:blip>
          <a:srcRect l="0" t="0" r="24372" b="0"/>
          <a:stretch>
            <a:fillRect/>
          </a:stretch>
        </p:blipFill>
        <p:spPr>
          <a:xfrm>
            <a:off x="6407787" y="1830338"/>
            <a:ext cx="11880213" cy="8712969"/>
          </a:xfrm>
          <a:prstGeom prst="rect">
            <a:avLst/>
          </a:prstGeom>
          <a:ln w="12700">
            <a:miter lim="400000"/>
          </a:ln>
        </p:spPr>
      </p:pic>
      <p:sp>
        <p:nvSpPr>
          <p:cNvPr id="312" name="Body Level One…"/>
          <p:cNvSpPr txBox="1"/>
          <p:nvPr>
            <p:ph type="body" sz="quarter" idx="1"/>
          </p:nvPr>
        </p:nvSpPr>
        <p:spPr>
          <a:xfrm>
            <a:off x="6048309" y="16869092"/>
            <a:ext cx="13716001" cy="248285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 indent="457200">
              <a:defRPr>
                <a:solidFill>
                  <a:srgbClr val="FFFFFF"/>
                </a:solidFill>
              </a:defRPr>
            </a:lvl2pPr>
            <a:lvl3pPr indent="914400">
              <a:defRPr>
                <a:solidFill>
                  <a:srgbClr val="FFFFFF"/>
                </a:solidFill>
              </a:defRPr>
            </a:lvl3pPr>
            <a:lvl4pPr indent="1371600">
              <a:defRPr>
                <a:solidFill>
                  <a:srgbClr val="FFFFFF"/>
                </a:solidFill>
              </a:defRPr>
            </a:lvl4pPr>
            <a:lvl5pPr indent="1828800">
              <a:defRPr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313" name="Google Shape;13;p8" descr="Google Shape;13;p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809495" y="1"/>
            <a:ext cx="2478506" cy="2478123"/>
          </a:xfrm>
          <a:prstGeom prst="rect">
            <a:avLst/>
          </a:prstGeom>
          <a:ln w="12700">
            <a:miter lim="400000"/>
          </a:ln>
        </p:spPr>
      </p:pic>
      <p:sp>
        <p:nvSpPr>
          <p:cNvPr id="314" name="Текст 19"/>
          <p:cNvSpPr/>
          <p:nvPr>
            <p:ph type="body" sz="quarter" idx="21" hasCustomPrompt="1"/>
          </p:nvPr>
        </p:nvSpPr>
        <p:spPr>
          <a:xfrm>
            <a:off x="215007" y="5286721"/>
            <a:ext cx="3913272" cy="494902"/>
          </a:xfrm>
          <a:prstGeom prst="rect">
            <a:avLst/>
          </a:prstGeom>
        </p:spPr>
        <p:txBody>
          <a:bodyPr/>
          <a:lstStyle>
            <a:lvl1pPr defTabSz="1117344">
              <a:spcBef>
                <a:spcPts val="600"/>
              </a:spcBef>
              <a:defRPr sz="2772">
                <a:solidFill>
                  <a:srgbClr val="282828"/>
                </a:solidFill>
                <a:latin typeface="MTS Compact"/>
                <a:ea typeface="MTS Compact"/>
                <a:cs typeface="MTS Compact"/>
                <a:sym typeface="MTS Compact"/>
              </a:defRPr>
            </a:lvl1pPr>
          </a:lstStyle>
          <a:p>
            <a:pPr/>
            <a:r>
              <a:t>Спикер</a:t>
            </a:r>
          </a:p>
        </p:txBody>
      </p:sp>
      <p:sp>
        <p:nvSpPr>
          <p:cNvPr id="315" name="Текст 19"/>
          <p:cNvSpPr/>
          <p:nvPr>
            <p:ph type="body" sz="quarter" idx="22" hasCustomPrompt="1"/>
          </p:nvPr>
        </p:nvSpPr>
        <p:spPr>
          <a:xfrm>
            <a:off x="215007" y="5901426"/>
            <a:ext cx="3913272" cy="719140"/>
          </a:xfrm>
          <a:prstGeom prst="rect">
            <a:avLst/>
          </a:prstGeom>
        </p:spPr>
        <p:txBody>
          <a:bodyPr/>
          <a:lstStyle>
            <a:lvl1pPr>
              <a:spcBef>
                <a:spcPts val="400"/>
              </a:spcBef>
              <a:defRPr sz="2000">
                <a:solidFill>
                  <a:srgbClr val="282828"/>
                </a:solidFill>
                <a:latin typeface="MTS Compact"/>
                <a:ea typeface="MTS Compact"/>
                <a:cs typeface="MTS Compact"/>
                <a:sym typeface="MTS Compact"/>
              </a:defRPr>
            </a:lvl1pPr>
          </a:lstStyle>
          <a:p>
            <a:pPr/>
            <a:r>
              <a:t>Должность</a:t>
            </a:r>
          </a:p>
        </p:txBody>
      </p:sp>
      <p:sp>
        <p:nvSpPr>
          <p:cNvPr id="316" name="ОБРАЗЕЦ ЗАГОЛОВКАЗАГОЛОВКА"/>
          <p:cNvSpPr txBox="1"/>
          <p:nvPr>
            <p:ph type="title" hasCustomPrompt="1"/>
          </p:nvPr>
        </p:nvSpPr>
        <p:spPr>
          <a:xfrm>
            <a:off x="647055" y="1686322"/>
            <a:ext cx="13716001" cy="2808312"/>
          </a:xfrm>
          <a:prstGeom prst="rect">
            <a:avLst/>
          </a:prstGeom>
        </p:spPr>
        <p:txBody>
          <a:bodyPr/>
          <a:lstStyle>
            <a:lvl1pPr>
              <a:defRPr spc="300" sz="7200">
                <a:latin typeface="MTS Compact"/>
                <a:ea typeface="MTS Compact"/>
                <a:cs typeface="MTS Compact"/>
                <a:sym typeface="MTS Compact"/>
              </a:defRPr>
            </a:lvl1pPr>
          </a:lstStyle>
          <a:p>
            <a:pPr/>
            <a:r>
              <a:t>ОБРАЗЕЦ ЗАГОЛОВКАЗАГОЛОВКА</a:t>
            </a:r>
          </a:p>
        </p:txBody>
      </p:sp>
      <p:sp>
        <p:nvSpPr>
          <p:cNvPr id="317" name="Текст 19"/>
          <p:cNvSpPr/>
          <p:nvPr>
            <p:ph type="body" sz="quarter" idx="23" hasCustomPrompt="1"/>
          </p:nvPr>
        </p:nvSpPr>
        <p:spPr>
          <a:xfrm>
            <a:off x="215007" y="6815825"/>
            <a:ext cx="3913272" cy="135121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B1D22"/>
                </a:solidFill>
                <a:latin typeface="MTS Compact"/>
                <a:ea typeface="MTS Compact"/>
                <a:cs typeface="MTS Compact"/>
                <a:sym typeface="MTS Compact"/>
              </a:defRPr>
            </a:lvl1pPr>
          </a:lstStyle>
          <a:p>
            <a:pPr/>
            <a:r>
              <a:t>Почта
Телеграм</a:t>
            </a:r>
          </a:p>
        </p:txBody>
      </p:sp>
      <p:sp>
        <p:nvSpPr>
          <p:cNvPr id="318" name="Скругленный прямоугольник 1"/>
          <p:cNvSpPr/>
          <p:nvPr/>
        </p:nvSpPr>
        <p:spPr>
          <a:xfrm>
            <a:off x="15803373" y="7807001"/>
            <a:ext cx="2125603" cy="2125603"/>
          </a:xfrm>
          <a:prstGeom prst="roundRect">
            <a:avLst>
              <a:gd name="adj" fmla="val 11007"/>
            </a:avLst>
          </a:prstGeom>
          <a:solidFill>
            <a:srgbClr val="FFFFFF"/>
          </a:solidFill>
          <a:ln w="25400">
            <a:solidFill>
              <a:srgbClr val="FFFFFF"/>
            </a:solidFill>
          </a:ln>
        </p:spPr>
        <p:txBody>
          <a:bodyPr lIns="0" tIns="0" rIns="0" bIns="0" anchor="ctr"/>
          <a:lstStyle/>
          <a:p>
            <a:pPr algn="ctr">
              <a:defRPr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19" name="Рисунок 30"/>
          <p:cNvSpPr/>
          <p:nvPr>
            <p:ph type="pic" sz="quarter" idx="24"/>
          </p:nvPr>
        </p:nvSpPr>
        <p:spPr>
          <a:xfrm>
            <a:off x="15921364" y="7924993"/>
            <a:ext cx="1889620" cy="1889619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pic>
        <p:nvPicPr>
          <p:cNvPr id="320" name="Рисунок 5" descr="Рисунок 5"/>
          <p:cNvPicPr>
            <a:picLocks noChangeAspect="1"/>
          </p:cNvPicPr>
          <p:nvPr/>
        </p:nvPicPr>
        <p:blipFill>
          <a:blip r:embed="rId4">
            <a:extLst/>
          </a:blip>
          <a:srcRect l="0" t="0" r="48564" b="0"/>
          <a:stretch>
            <a:fillRect/>
          </a:stretch>
        </p:blipFill>
        <p:spPr>
          <a:xfrm>
            <a:off x="287015" y="293979"/>
            <a:ext cx="3691861" cy="986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21" name="Рисунок 8" descr="Рисунок 8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138612" y="293979"/>
            <a:ext cx="1190483" cy="9864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26" name="Группа 2"/>
          <p:cNvGrpSpPr/>
          <p:nvPr/>
        </p:nvGrpSpPr>
        <p:grpSpPr>
          <a:xfrm>
            <a:off x="287015" y="9173241"/>
            <a:ext cx="3854734" cy="853441"/>
            <a:chOff x="0" y="0"/>
            <a:chExt cx="3854732" cy="853439"/>
          </a:xfrm>
        </p:grpSpPr>
        <p:grpSp>
          <p:nvGrpSpPr>
            <p:cNvPr id="324" name="Скругленный прямоугольник 6"/>
            <p:cNvGrpSpPr/>
            <p:nvPr/>
          </p:nvGrpSpPr>
          <p:grpSpPr>
            <a:xfrm>
              <a:off x="0" y="0"/>
              <a:ext cx="2952327" cy="853440"/>
              <a:chOff x="0" y="0"/>
              <a:chExt cx="2952326" cy="853439"/>
            </a:xfrm>
          </p:grpSpPr>
          <p:sp>
            <p:nvSpPr>
              <p:cNvPr id="322" name="Rounded Rectangle"/>
              <p:cNvSpPr/>
              <p:nvPr/>
            </p:nvSpPr>
            <p:spPr>
              <a:xfrm>
                <a:off x="0" y="73919"/>
                <a:ext cx="2952327" cy="705602"/>
              </a:xfrm>
              <a:prstGeom prst="roundRect">
                <a:avLst>
                  <a:gd name="adj" fmla="val 50000"/>
                </a:avLst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323" name="МТС х НИУ ВШЭ"/>
              <p:cNvSpPr txBox="1"/>
              <p:nvPr/>
            </p:nvSpPr>
            <p:spPr>
              <a:xfrm>
                <a:off x="149051" y="-1"/>
                <a:ext cx="2654225" cy="8534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 spc="80" sz="2500">
                    <a:solidFill>
                      <a:srgbClr val="464646"/>
                    </a:solidFill>
                    <a:latin typeface="MTS Compact"/>
                    <a:ea typeface="MTS Compact"/>
                    <a:cs typeface="MTS Compact"/>
                    <a:sym typeface="MTS Compact"/>
                  </a:defRPr>
                </a:lvl1pPr>
              </a:lstStyle>
              <a:p>
                <a:pPr/>
                <a:r>
                  <a:t>МТС х НИУ ВШЭ</a:t>
                </a:r>
              </a:p>
            </p:txBody>
          </p:sp>
        </p:grpSp>
        <p:pic>
          <p:nvPicPr>
            <p:cNvPr id="325" name="Рисунок 7" descr="Рисунок 7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3003146" y="73919"/>
              <a:ext cx="851587" cy="7056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27" name="Slide Number"/>
          <p:cNvSpPr txBox="1"/>
          <p:nvPr>
            <p:ph type="sldNum" sz="quarter" idx="2"/>
          </p:nvPr>
        </p:nvSpPr>
        <p:spPr>
          <a:xfrm>
            <a:off x="8839200" y="9249247"/>
            <a:ext cx="4267200" cy="547013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15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Google Shape;13;p8" descr="Google Shape;13;p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140944" y="2"/>
            <a:ext cx="1147056" cy="1146878"/>
          </a:xfrm>
          <a:prstGeom prst="rect">
            <a:avLst/>
          </a:prstGeom>
          <a:ln w="12700">
            <a:miter lim="400000"/>
          </a:ln>
        </p:spPr>
      </p:pic>
      <p:pic>
        <p:nvPicPr>
          <p:cNvPr id="48" name="Рисунок 34" descr="Рисунок 3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20161392">
            <a:off x="1632257" y="8000114"/>
            <a:ext cx="3456385" cy="3456385"/>
          </a:xfrm>
          <a:prstGeom prst="rect">
            <a:avLst/>
          </a:prstGeom>
          <a:ln w="12700">
            <a:miter lim="400000"/>
          </a:ln>
        </p:spPr>
      </p:pic>
      <p:sp>
        <p:nvSpPr>
          <p:cNvPr id="49" name="Прямоугольник 35"/>
          <p:cNvSpPr/>
          <p:nvPr/>
        </p:nvSpPr>
        <p:spPr>
          <a:xfrm>
            <a:off x="17136887" y="-1"/>
            <a:ext cx="1151113" cy="1182268"/>
          </a:xfrm>
          <a:prstGeom prst="rect">
            <a:avLst/>
          </a:prstGeom>
          <a:solidFill>
            <a:srgbClr val="E1EEF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pic>
        <p:nvPicPr>
          <p:cNvPr id="50" name="Рисунок 19" descr="Рисунок 19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4168620" y="-2490143"/>
            <a:ext cx="5119538" cy="4176465"/>
          </a:xfrm>
          <a:prstGeom prst="rect">
            <a:avLst/>
          </a:prstGeom>
          <a:ln w="12700">
            <a:miter lim="400000"/>
          </a:ln>
        </p:spPr>
      </p:pic>
      <p:pic>
        <p:nvPicPr>
          <p:cNvPr id="51" name="Рисунок 20" descr="Рисунок 20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 rot="13656900">
            <a:off x="11904795" y="-2984066"/>
            <a:ext cx="6433347" cy="5238787"/>
          </a:xfrm>
          <a:prstGeom prst="rect">
            <a:avLst/>
          </a:prstGeom>
          <a:ln w="12700">
            <a:miter lim="400000"/>
          </a:ln>
        </p:spPr>
      </p:pic>
      <p:sp>
        <p:nvSpPr>
          <p:cNvPr id="52" name="Скругленный прямоугольник 21"/>
          <p:cNvSpPr/>
          <p:nvPr/>
        </p:nvSpPr>
        <p:spPr>
          <a:xfrm>
            <a:off x="287016" y="1140396"/>
            <a:ext cx="8454161" cy="6664109"/>
          </a:xfrm>
          <a:prstGeom prst="roundRect">
            <a:avLst>
              <a:gd name="adj" fmla="val 4557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3" name="Body Level One…"/>
          <p:cNvSpPr txBox="1"/>
          <p:nvPr>
            <p:ph type="body" sz="quarter" idx="1" hasCustomPrompt="1"/>
          </p:nvPr>
        </p:nvSpPr>
        <p:spPr>
          <a:xfrm>
            <a:off x="2591272" y="2691936"/>
            <a:ext cx="6032963" cy="595975"/>
          </a:xfrm>
          <a:prstGeom prst="rect">
            <a:avLst/>
          </a:prstGeom>
        </p:spPr>
        <p:txBody>
          <a:bodyPr/>
          <a:lstStyle>
            <a:lvl1pPr>
              <a:spcBef>
                <a:spcPts val="2400"/>
              </a:spcBef>
              <a:defRPr sz="2000">
                <a:solidFill>
                  <a:srgbClr val="9F9F9F"/>
                </a:solidFill>
                <a:latin typeface="MTS Compact"/>
                <a:ea typeface="MTS Compact"/>
                <a:cs typeface="MTS Compact"/>
                <a:sym typeface="MTS Compact"/>
              </a:defRPr>
            </a:lvl1pPr>
            <a:lvl2pPr>
              <a:spcBef>
                <a:spcPts val="2400"/>
              </a:spcBef>
              <a:defRPr sz="2000">
                <a:solidFill>
                  <a:srgbClr val="9F9F9F"/>
                </a:solidFill>
                <a:latin typeface="MTS Compact"/>
                <a:ea typeface="MTS Compact"/>
                <a:cs typeface="MTS Compact"/>
                <a:sym typeface="MTS Compact"/>
              </a:defRPr>
            </a:lvl2pPr>
            <a:lvl3pPr>
              <a:spcBef>
                <a:spcPts val="2400"/>
              </a:spcBef>
              <a:defRPr sz="2000">
                <a:solidFill>
                  <a:srgbClr val="9F9F9F"/>
                </a:solidFill>
                <a:latin typeface="MTS Compact"/>
                <a:ea typeface="MTS Compact"/>
                <a:cs typeface="MTS Compact"/>
                <a:sym typeface="MTS Compact"/>
              </a:defRPr>
            </a:lvl3pPr>
            <a:lvl4pPr>
              <a:spcBef>
                <a:spcPts val="2400"/>
              </a:spcBef>
              <a:defRPr sz="2000">
                <a:solidFill>
                  <a:srgbClr val="9F9F9F"/>
                </a:solidFill>
                <a:latin typeface="MTS Compact"/>
                <a:ea typeface="MTS Compact"/>
                <a:cs typeface="MTS Compact"/>
                <a:sym typeface="MTS Compact"/>
              </a:defRPr>
            </a:lvl4pPr>
            <a:lvl5pPr>
              <a:spcBef>
                <a:spcPts val="2400"/>
              </a:spcBef>
              <a:defRPr sz="2000">
                <a:solidFill>
                  <a:srgbClr val="9F9F9F"/>
                </a:solidFill>
                <a:latin typeface="MTS Compact"/>
                <a:ea typeface="MTS Compact"/>
                <a:cs typeface="MTS Compact"/>
                <a:sym typeface="MTS Compact"/>
              </a:defRPr>
            </a:lvl5pPr>
          </a:lstStyle>
          <a:p>
            <a:pPr/>
            <a:r>
              <a:t>Должность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4" name="Скругленный прямоугольник 14"/>
          <p:cNvSpPr/>
          <p:nvPr/>
        </p:nvSpPr>
        <p:spPr>
          <a:xfrm>
            <a:off x="8932632" y="1140396"/>
            <a:ext cx="9068353" cy="8250782"/>
          </a:xfrm>
          <a:prstGeom prst="roundRect">
            <a:avLst>
              <a:gd name="adj" fmla="val 3650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5" name="Текст 24"/>
          <p:cNvSpPr/>
          <p:nvPr>
            <p:ph type="body" sz="quarter" idx="21" hasCustomPrompt="1"/>
          </p:nvPr>
        </p:nvSpPr>
        <p:spPr>
          <a:xfrm>
            <a:off x="9276991" y="1554835"/>
            <a:ext cx="4441826" cy="1313755"/>
          </a:xfrm>
          <a:prstGeom prst="rect">
            <a:avLst/>
          </a:prstGeom>
        </p:spPr>
        <p:txBody>
          <a:bodyPr/>
          <a:lstStyle>
            <a:lvl1pPr defTabSz="1422075">
              <a:lnSpc>
                <a:spcPct val="90000"/>
              </a:lnSpc>
              <a:spcBef>
                <a:spcPts val="0"/>
              </a:spcBef>
              <a:defRPr spc="97" sz="4214">
                <a:latin typeface="MTS Compact"/>
                <a:ea typeface="MTS Compact"/>
                <a:cs typeface="MTS Compact"/>
                <a:sym typeface="MTS Compact"/>
              </a:defRPr>
            </a:lvl1pPr>
          </a:lstStyle>
          <a:p>
            <a:pPr/>
            <a:r>
              <a:t>План
лекции</a:t>
            </a:r>
          </a:p>
        </p:txBody>
      </p:sp>
      <p:sp>
        <p:nvSpPr>
          <p:cNvPr id="56" name="Рисунок 30"/>
          <p:cNvSpPr/>
          <p:nvPr>
            <p:ph type="pic" sz="quarter" idx="22"/>
          </p:nvPr>
        </p:nvSpPr>
        <p:spPr>
          <a:xfrm>
            <a:off x="647055" y="1482827"/>
            <a:ext cx="1606750" cy="1606749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pic>
        <p:nvPicPr>
          <p:cNvPr id="57" name="Рисунок 28" descr="Рисунок 28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7314811" y="1572445"/>
            <a:ext cx="326133" cy="326133"/>
          </a:xfrm>
          <a:prstGeom prst="rect">
            <a:avLst/>
          </a:prstGeom>
          <a:ln w="12700">
            <a:miter lim="400000"/>
          </a:ln>
        </p:spPr>
      </p:pic>
      <p:pic>
        <p:nvPicPr>
          <p:cNvPr id="58" name="Рисунок 36" descr="Рисунок 36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19970797">
            <a:off x="-1274335" y="7448922"/>
            <a:ext cx="5119539" cy="4176465"/>
          </a:xfrm>
          <a:prstGeom prst="rect">
            <a:avLst/>
          </a:prstGeom>
          <a:ln w="12700">
            <a:miter lim="400000"/>
          </a:ln>
        </p:spPr>
      </p:pic>
      <p:sp>
        <p:nvSpPr>
          <p:cNvPr id="59" name="Текст 24"/>
          <p:cNvSpPr/>
          <p:nvPr>
            <p:ph type="body" sz="quarter" idx="23" hasCustomPrompt="1"/>
          </p:nvPr>
        </p:nvSpPr>
        <p:spPr>
          <a:xfrm>
            <a:off x="2591272" y="1463781"/>
            <a:ext cx="4441826" cy="1313755"/>
          </a:xfrm>
          <a:prstGeom prst="rect">
            <a:avLst/>
          </a:prstGeom>
        </p:spPr>
        <p:txBody>
          <a:bodyPr/>
          <a:lstStyle>
            <a:lvl1pPr defTabSz="1422075">
              <a:lnSpc>
                <a:spcPct val="90000"/>
              </a:lnSpc>
              <a:spcBef>
                <a:spcPts val="0"/>
              </a:spcBef>
              <a:defRPr spc="97" sz="4214">
                <a:latin typeface="MTS Compact"/>
                <a:ea typeface="MTS Compact"/>
                <a:cs typeface="MTS Compact"/>
                <a:sym typeface="MTS Compact"/>
              </a:defRPr>
            </a:lvl1pPr>
          </a:lstStyle>
          <a:p>
            <a:pPr/>
            <a:r>
              <a:t>Имя
Фамилия</a:t>
            </a:r>
          </a:p>
        </p:txBody>
      </p:sp>
      <p:sp>
        <p:nvSpPr>
          <p:cNvPr id="60" name="Slide Number"/>
          <p:cNvSpPr txBox="1"/>
          <p:nvPr>
            <p:ph type="sldNum" sz="quarter" idx="2"/>
          </p:nvPr>
        </p:nvSpPr>
        <p:spPr>
          <a:xfrm>
            <a:off x="17691503" y="9046525"/>
            <a:ext cx="338456" cy="355907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4_Слайд с заголовком">
    <p:bg>
      <p:bgPr>
        <a:solidFill>
          <a:srgbClr val="E0DF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13;p8" descr="Google Shape;13;p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140944" y="2"/>
            <a:ext cx="1147056" cy="1146878"/>
          </a:xfrm>
          <a:prstGeom prst="rect">
            <a:avLst/>
          </a:prstGeom>
          <a:ln w="12700">
            <a:miter lim="400000"/>
          </a:ln>
        </p:spPr>
      </p:pic>
      <p:sp>
        <p:nvSpPr>
          <p:cNvPr id="68" name="Body Level One…"/>
          <p:cNvSpPr txBox="1"/>
          <p:nvPr>
            <p:ph type="body" sz="quarter" idx="1"/>
          </p:nvPr>
        </p:nvSpPr>
        <p:spPr>
          <a:xfrm>
            <a:off x="6048309" y="16869092"/>
            <a:ext cx="13716001" cy="248285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 indent="457200">
              <a:defRPr>
                <a:solidFill>
                  <a:srgbClr val="FFFFFF"/>
                </a:solidFill>
              </a:defRPr>
            </a:lvl2pPr>
            <a:lvl3pPr indent="914400">
              <a:defRPr>
                <a:solidFill>
                  <a:srgbClr val="FFFFFF"/>
                </a:solidFill>
              </a:defRPr>
            </a:lvl3pPr>
            <a:lvl4pPr indent="1371600">
              <a:defRPr>
                <a:solidFill>
                  <a:srgbClr val="FFFFFF"/>
                </a:solidFill>
              </a:defRPr>
            </a:lvl4pPr>
            <a:lvl5pPr indent="1828800">
              <a:defRPr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69" name="Google Shape;13;p8" descr="Google Shape;13;p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809495" y="1"/>
            <a:ext cx="2478506" cy="2478123"/>
          </a:xfrm>
          <a:prstGeom prst="rect">
            <a:avLst/>
          </a:prstGeom>
          <a:ln w="12700">
            <a:miter lim="400000"/>
          </a:ln>
        </p:spPr>
      </p:pic>
      <p:sp>
        <p:nvSpPr>
          <p:cNvPr id="70" name="ЗАГОЛОВОКПЕРЕБИВОЧКИ"/>
          <p:cNvSpPr txBox="1"/>
          <p:nvPr>
            <p:ph type="title" hasCustomPrompt="1"/>
          </p:nvPr>
        </p:nvSpPr>
        <p:spPr>
          <a:xfrm>
            <a:off x="143000" y="174154"/>
            <a:ext cx="13716001" cy="2808312"/>
          </a:xfrm>
          <a:prstGeom prst="rect">
            <a:avLst/>
          </a:prstGeom>
        </p:spPr>
        <p:txBody>
          <a:bodyPr/>
          <a:lstStyle>
            <a:lvl1pPr>
              <a:defRPr spc="300" sz="7200">
                <a:latin typeface="MTS Compact"/>
                <a:ea typeface="MTS Compact"/>
                <a:cs typeface="MTS Compact"/>
                <a:sym typeface="MTS Compact"/>
              </a:defRPr>
            </a:lvl1pPr>
          </a:lstStyle>
          <a:p>
            <a:pPr/>
            <a:r>
              <a:t>ЗАГОЛОВОКПЕРЕБИВОЧКИ</a:t>
            </a:r>
          </a:p>
        </p:txBody>
      </p:sp>
      <p:sp>
        <p:nvSpPr>
          <p:cNvPr id="71" name="Текст 19"/>
          <p:cNvSpPr/>
          <p:nvPr>
            <p:ph type="body" sz="quarter" idx="21" hasCustomPrompt="1"/>
          </p:nvPr>
        </p:nvSpPr>
        <p:spPr>
          <a:xfrm>
            <a:off x="142999" y="2271540"/>
            <a:ext cx="7776866" cy="2655143"/>
          </a:xfrm>
          <a:prstGeom prst="rect">
            <a:avLst/>
          </a:prstGeom>
        </p:spPr>
        <p:txBody>
          <a:bodyPr/>
          <a:lstStyle>
            <a:lvl1pPr>
              <a:spcBef>
                <a:spcPts val="700"/>
              </a:spcBef>
              <a:defRPr sz="3000">
                <a:solidFill>
                  <a:srgbClr val="1B1D22"/>
                </a:solidFill>
                <a:latin typeface="MTS Compact"/>
                <a:ea typeface="MTS Compact"/>
                <a:cs typeface="MTS Compact"/>
                <a:sym typeface="MTS Compact"/>
              </a:defRPr>
            </a:lvl1pPr>
          </a:lstStyle>
          <a:p>
            <a:pPr/>
            <a:r>
              <a:t>Подзаголовок</a:t>
            </a:r>
          </a:p>
        </p:txBody>
      </p:sp>
      <p:pic>
        <p:nvPicPr>
          <p:cNvPr id="72" name="Рисунок 3" descr="Рисунок 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287942" y="5862785"/>
            <a:ext cx="14001314" cy="442262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77" name="Группа 1"/>
          <p:cNvGrpSpPr/>
          <p:nvPr/>
        </p:nvGrpSpPr>
        <p:grpSpPr>
          <a:xfrm>
            <a:off x="287015" y="9173241"/>
            <a:ext cx="3854734" cy="853441"/>
            <a:chOff x="0" y="0"/>
            <a:chExt cx="3854732" cy="853439"/>
          </a:xfrm>
        </p:grpSpPr>
        <p:grpSp>
          <p:nvGrpSpPr>
            <p:cNvPr id="75" name="Скругленный прямоугольник 4"/>
            <p:cNvGrpSpPr/>
            <p:nvPr/>
          </p:nvGrpSpPr>
          <p:grpSpPr>
            <a:xfrm>
              <a:off x="0" y="0"/>
              <a:ext cx="2952327" cy="853440"/>
              <a:chOff x="0" y="0"/>
              <a:chExt cx="2952326" cy="853439"/>
            </a:xfrm>
          </p:grpSpPr>
          <p:sp>
            <p:nvSpPr>
              <p:cNvPr id="73" name="Rounded Rectangle"/>
              <p:cNvSpPr/>
              <p:nvPr/>
            </p:nvSpPr>
            <p:spPr>
              <a:xfrm>
                <a:off x="0" y="73919"/>
                <a:ext cx="2952327" cy="705602"/>
              </a:xfrm>
              <a:prstGeom prst="roundRect">
                <a:avLst>
                  <a:gd name="adj" fmla="val 50000"/>
                </a:avLst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74" name="МТС х НИУ ВШЭ"/>
              <p:cNvSpPr txBox="1"/>
              <p:nvPr/>
            </p:nvSpPr>
            <p:spPr>
              <a:xfrm>
                <a:off x="149051" y="-1"/>
                <a:ext cx="2654225" cy="8534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 spc="80" sz="2500">
                    <a:solidFill>
                      <a:srgbClr val="464646"/>
                    </a:solidFill>
                    <a:latin typeface="MTS Compact"/>
                    <a:ea typeface="MTS Compact"/>
                    <a:cs typeface="MTS Compact"/>
                    <a:sym typeface="MTS Compact"/>
                  </a:defRPr>
                </a:lvl1pPr>
              </a:lstStyle>
              <a:p>
                <a:pPr/>
                <a:r>
                  <a:t>МТС х НИУ ВШЭ</a:t>
                </a:r>
              </a:p>
            </p:txBody>
          </p:sp>
        </p:grpSp>
        <p:pic>
          <p:nvPicPr>
            <p:cNvPr id="76" name="Рисунок 5" descr="Рисунок 5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3003146" y="73919"/>
              <a:ext cx="851587" cy="7056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78" name="Slide Number"/>
          <p:cNvSpPr txBox="1"/>
          <p:nvPr>
            <p:ph type="sldNum" sz="quarter" idx="2"/>
          </p:nvPr>
        </p:nvSpPr>
        <p:spPr>
          <a:xfrm>
            <a:off x="8839200" y="9249247"/>
            <a:ext cx="4267200" cy="547013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12_Слайд с заголовком">
    <p:bg>
      <p:bgPr>
        <a:solidFill>
          <a:srgbClr val="E0DF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13;p8" descr="Google Shape;13;p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140944" y="2"/>
            <a:ext cx="1147056" cy="1146878"/>
          </a:xfrm>
          <a:prstGeom prst="rect">
            <a:avLst/>
          </a:prstGeom>
          <a:ln w="12700">
            <a:miter lim="400000"/>
          </a:ln>
        </p:spPr>
      </p:pic>
      <p:sp>
        <p:nvSpPr>
          <p:cNvPr id="86" name="Body Level One…"/>
          <p:cNvSpPr txBox="1"/>
          <p:nvPr>
            <p:ph type="body" sz="quarter" idx="1"/>
          </p:nvPr>
        </p:nvSpPr>
        <p:spPr>
          <a:xfrm>
            <a:off x="6048309" y="16869092"/>
            <a:ext cx="13716001" cy="248285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 indent="457200">
              <a:defRPr>
                <a:solidFill>
                  <a:srgbClr val="FFFFFF"/>
                </a:solidFill>
              </a:defRPr>
            </a:lvl2pPr>
            <a:lvl3pPr indent="914400">
              <a:defRPr>
                <a:solidFill>
                  <a:srgbClr val="FFFFFF"/>
                </a:solidFill>
              </a:defRPr>
            </a:lvl3pPr>
            <a:lvl4pPr indent="1371600">
              <a:defRPr>
                <a:solidFill>
                  <a:srgbClr val="FFFFFF"/>
                </a:solidFill>
              </a:defRPr>
            </a:lvl4pPr>
            <a:lvl5pPr indent="1828800">
              <a:defRPr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87" name="Google Shape;13;p8" descr="Google Shape;13;p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809495" y="1"/>
            <a:ext cx="2478506" cy="2478123"/>
          </a:xfrm>
          <a:prstGeom prst="rect">
            <a:avLst/>
          </a:prstGeom>
          <a:ln w="12700">
            <a:miter lim="400000"/>
          </a:ln>
        </p:spPr>
      </p:pic>
      <p:sp>
        <p:nvSpPr>
          <p:cNvPr id="88" name="ЗАГОЛОВОКПЕРЕБИВОЧКИ"/>
          <p:cNvSpPr txBox="1"/>
          <p:nvPr>
            <p:ph type="title" hasCustomPrompt="1"/>
          </p:nvPr>
        </p:nvSpPr>
        <p:spPr>
          <a:xfrm>
            <a:off x="143000" y="174154"/>
            <a:ext cx="13716001" cy="1944217"/>
          </a:xfrm>
          <a:prstGeom prst="rect">
            <a:avLst/>
          </a:prstGeom>
        </p:spPr>
        <p:txBody>
          <a:bodyPr/>
          <a:lstStyle>
            <a:lvl1pPr>
              <a:defRPr spc="300" sz="7200">
                <a:latin typeface="MTS Compact"/>
                <a:ea typeface="MTS Compact"/>
                <a:cs typeface="MTS Compact"/>
                <a:sym typeface="MTS Compact"/>
              </a:defRPr>
            </a:lvl1pPr>
          </a:lstStyle>
          <a:p>
            <a:pPr/>
            <a:r>
              <a:t>ЗАГОЛОВОКПЕРЕБИВОЧКИ</a:t>
            </a:r>
          </a:p>
        </p:txBody>
      </p:sp>
      <p:sp>
        <p:nvSpPr>
          <p:cNvPr id="89" name="Текст 19"/>
          <p:cNvSpPr/>
          <p:nvPr>
            <p:ph type="body" sz="quarter" idx="21" hasCustomPrompt="1"/>
          </p:nvPr>
        </p:nvSpPr>
        <p:spPr>
          <a:xfrm>
            <a:off x="142999" y="2559573"/>
            <a:ext cx="7776866" cy="2655142"/>
          </a:xfrm>
          <a:prstGeom prst="rect">
            <a:avLst/>
          </a:prstGeom>
        </p:spPr>
        <p:txBody>
          <a:bodyPr/>
          <a:lstStyle>
            <a:lvl1pPr>
              <a:spcBef>
                <a:spcPts val="700"/>
              </a:spcBef>
              <a:defRPr sz="3000">
                <a:solidFill>
                  <a:srgbClr val="1B1D22"/>
                </a:solidFill>
                <a:latin typeface="MTS Compact"/>
                <a:ea typeface="MTS Compact"/>
                <a:cs typeface="MTS Compact"/>
                <a:sym typeface="MTS Compact"/>
              </a:defRPr>
            </a:lvl1pPr>
          </a:lstStyle>
          <a:p>
            <a:pPr/>
            <a:r>
              <a:t>Подзаголовок</a:t>
            </a:r>
          </a:p>
        </p:txBody>
      </p:sp>
      <p:pic>
        <p:nvPicPr>
          <p:cNvPr id="90" name="Рисунок 4" descr="Рисунок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294317" y="6182145"/>
            <a:ext cx="12993683" cy="410326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95" name="Группа 1"/>
          <p:cNvGrpSpPr/>
          <p:nvPr/>
        </p:nvGrpSpPr>
        <p:grpSpPr>
          <a:xfrm>
            <a:off x="287015" y="9173241"/>
            <a:ext cx="3854734" cy="853441"/>
            <a:chOff x="0" y="0"/>
            <a:chExt cx="3854732" cy="853439"/>
          </a:xfrm>
        </p:grpSpPr>
        <p:grpSp>
          <p:nvGrpSpPr>
            <p:cNvPr id="93" name="Скругленный прямоугольник 3"/>
            <p:cNvGrpSpPr/>
            <p:nvPr/>
          </p:nvGrpSpPr>
          <p:grpSpPr>
            <a:xfrm>
              <a:off x="0" y="0"/>
              <a:ext cx="2952327" cy="853440"/>
              <a:chOff x="0" y="0"/>
              <a:chExt cx="2952326" cy="853439"/>
            </a:xfrm>
          </p:grpSpPr>
          <p:sp>
            <p:nvSpPr>
              <p:cNvPr id="91" name="Rounded Rectangle"/>
              <p:cNvSpPr/>
              <p:nvPr/>
            </p:nvSpPr>
            <p:spPr>
              <a:xfrm>
                <a:off x="0" y="73919"/>
                <a:ext cx="2952327" cy="705602"/>
              </a:xfrm>
              <a:prstGeom prst="roundRect">
                <a:avLst>
                  <a:gd name="adj" fmla="val 50000"/>
                </a:avLst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92" name="МТС х НИУ ВШЭ"/>
              <p:cNvSpPr txBox="1"/>
              <p:nvPr/>
            </p:nvSpPr>
            <p:spPr>
              <a:xfrm>
                <a:off x="149051" y="-1"/>
                <a:ext cx="2654225" cy="8534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 spc="80" sz="2500">
                    <a:solidFill>
                      <a:srgbClr val="464646"/>
                    </a:solidFill>
                    <a:latin typeface="MTS Compact"/>
                    <a:ea typeface="MTS Compact"/>
                    <a:cs typeface="MTS Compact"/>
                    <a:sym typeface="MTS Compact"/>
                  </a:defRPr>
                </a:lvl1pPr>
              </a:lstStyle>
              <a:p>
                <a:pPr/>
                <a:r>
                  <a:t>МТС х НИУ ВШЭ</a:t>
                </a:r>
              </a:p>
            </p:txBody>
          </p:sp>
        </p:grpSp>
        <p:pic>
          <p:nvPicPr>
            <p:cNvPr id="94" name="Рисунок 5" descr="Рисунок 5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3003146" y="73919"/>
              <a:ext cx="851587" cy="7056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96" name="Slide Number"/>
          <p:cNvSpPr txBox="1"/>
          <p:nvPr>
            <p:ph type="sldNum" sz="quarter" idx="2"/>
          </p:nvPr>
        </p:nvSpPr>
        <p:spPr>
          <a:xfrm>
            <a:off x="8839200" y="9249247"/>
            <a:ext cx="4267200" cy="547013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13_Слайд с заголовком">
    <p:bg>
      <p:bgPr>
        <a:solidFill>
          <a:srgbClr val="E0DF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3;p8" descr="Google Shape;13;p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140944" y="2"/>
            <a:ext cx="1147056" cy="1146878"/>
          </a:xfrm>
          <a:prstGeom prst="rect">
            <a:avLst/>
          </a:prstGeom>
          <a:ln w="12700">
            <a:miter lim="400000"/>
          </a:ln>
        </p:spPr>
      </p:pic>
      <p:pic>
        <p:nvPicPr>
          <p:cNvPr id="104" name="Рисунок 12" descr="Рисунок 1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119664" y="6906655"/>
            <a:ext cx="7274583" cy="6757517"/>
          </a:xfrm>
          <a:prstGeom prst="rect">
            <a:avLst/>
          </a:prstGeom>
          <a:ln w="12700">
            <a:miter lim="400000"/>
          </a:ln>
        </p:spPr>
      </p:pic>
      <p:sp>
        <p:nvSpPr>
          <p:cNvPr id="105" name="Body Level One…"/>
          <p:cNvSpPr txBox="1"/>
          <p:nvPr>
            <p:ph type="body" sz="quarter" idx="1"/>
          </p:nvPr>
        </p:nvSpPr>
        <p:spPr>
          <a:xfrm>
            <a:off x="6048309" y="16869092"/>
            <a:ext cx="13716001" cy="248285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 indent="457200">
              <a:defRPr>
                <a:solidFill>
                  <a:srgbClr val="FFFFFF"/>
                </a:solidFill>
              </a:defRPr>
            </a:lvl2pPr>
            <a:lvl3pPr indent="914400">
              <a:defRPr>
                <a:solidFill>
                  <a:srgbClr val="FFFFFF"/>
                </a:solidFill>
              </a:defRPr>
            </a:lvl3pPr>
            <a:lvl4pPr indent="1371600">
              <a:defRPr>
                <a:solidFill>
                  <a:srgbClr val="FFFFFF"/>
                </a:solidFill>
              </a:defRPr>
            </a:lvl4pPr>
            <a:lvl5pPr indent="1828800">
              <a:defRPr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106" name="Google Shape;13;p8" descr="Google Shape;13;p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809495" y="1"/>
            <a:ext cx="2478506" cy="2478123"/>
          </a:xfrm>
          <a:prstGeom prst="rect">
            <a:avLst/>
          </a:prstGeom>
          <a:ln w="12700">
            <a:miter lim="400000"/>
          </a:ln>
        </p:spPr>
      </p:pic>
      <p:sp>
        <p:nvSpPr>
          <p:cNvPr id="107" name="ЗАГОЛОВОКПЕРЕБИВОЧКИ"/>
          <p:cNvSpPr txBox="1"/>
          <p:nvPr>
            <p:ph type="title" hasCustomPrompt="1"/>
          </p:nvPr>
        </p:nvSpPr>
        <p:spPr>
          <a:xfrm>
            <a:off x="143000" y="174154"/>
            <a:ext cx="13716001" cy="1944217"/>
          </a:xfrm>
          <a:prstGeom prst="rect">
            <a:avLst/>
          </a:prstGeom>
        </p:spPr>
        <p:txBody>
          <a:bodyPr/>
          <a:lstStyle>
            <a:lvl1pPr>
              <a:defRPr spc="300" sz="7200">
                <a:latin typeface="MTS Compact"/>
                <a:ea typeface="MTS Compact"/>
                <a:cs typeface="MTS Compact"/>
                <a:sym typeface="MTS Compact"/>
              </a:defRPr>
            </a:lvl1pPr>
          </a:lstStyle>
          <a:p>
            <a:pPr/>
            <a:r>
              <a:t>ЗАГОЛОВОКПЕРЕБИВОЧКИ</a:t>
            </a:r>
          </a:p>
        </p:txBody>
      </p:sp>
      <p:sp>
        <p:nvSpPr>
          <p:cNvPr id="108" name="Текст 19"/>
          <p:cNvSpPr/>
          <p:nvPr>
            <p:ph type="body" sz="quarter" idx="21" hasCustomPrompt="1"/>
          </p:nvPr>
        </p:nvSpPr>
        <p:spPr>
          <a:xfrm>
            <a:off x="142999" y="2559573"/>
            <a:ext cx="7776866" cy="2655142"/>
          </a:xfrm>
          <a:prstGeom prst="rect">
            <a:avLst/>
          </a:prstGeom>
        </p:spPr>
        <p:txBody>
          <a:bodyPr/>
          <a:lstStyle>
            <a:lvl1pPr>
              <a:spcBef>
                <a:spcPts val="700"/>
              </a:spcBef>
              <a:defRPr sz="3000">
                <a:solidFill>
                  <a:srgbClr val="1B1D22"/>
                </a:solidFill>
                <a:latin typeface="MTS Compact"/>
                <a:ea typeface="MTS Compact"/>
                <a:cs typeface="MTS Compact"/>
                <a:sym typeface="MTS Compact"/>
              </a:defRPr>
            </a:lvl1pPr>
          </a:lstStyle>
          <a:p>
            <a:pPr/>
            <a:r>
              <a:t>Подзаголовок</a:t>
            </a:r>
          </a:p>
        </p:txBody>
      </p:sp>
      <p:pic>
        <p:nvPicPr>
          <p:cNvPr id="109" name="Рисунок 6" descr="Рисунок 6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4012496" y="6438850"/>
            <a:ext cx="5226973" cy="5228248"/>
          </a:xfrm>
          <a:prstGeom prst="rect">
            <a:avLst/>
          </a:prstGeom>
          <a:ln w="12700">
            <a:miter lim="400000"/>
          </a:ln>
        </p:spPr>
      </p:pic>
      <p:pic>
        <p:nvPicPr>
          <p:cNvPr id="110" name="Рисунок 10" descr="Рисунок 10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 rot="9990358">
            <a:off x="10688776" y="5967402"/>
            <a:ext cx="5216964" cy="5216963"/>
          </a:xfrm>
          <a:prstGeom prst="rect">
            <a:avLst/>
          </a:prstGeom>
          <a:ln w="12700">
            <a:miter lim="400000"/>
          </a:ln>
        </p:spPr>
      </p:pic>
      <p:pic>
        <p:nvPicPr>
          <p:cNvPr id="111" name="Рисунок 16" descr="Рисунок 16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 rot="17100000">
            <a:off x="4254834" y="7353131"/>
            <a:ext cx="3526306" cy="329431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16" name="Группа 1"/>
          <p:cNvGrpSpPr/>
          <p:nvPr/>
        </p:nvGrpSpPr>
        <p:grpSpPr>
          <a:xfrm>
            <a:off x="287015" y="9173241"/>
            <a:ext cx="3854734" cy="853441"/>
            <a:chOff x="0" y="0"/>
            <a:chExt cx="3854732" cy="853439"/>
          </a:xfrm>
        </p:grpSpPr>
        <p:grpSp>
          <p:nvGrpSpPr>
            <p:cNvPr id="114" name="Скругленный прямоугольник 3"/>
            <p:cNvGrpSpPr/>
            <p:nvPr/>
          </p:nvGrpSpPr>
          <p:grpSpPr>
            <a:xfrm>
              <a:off x="0" y="0"/>
              <a:ext cx="2952327" cy="853440"/>
              <a:chOff x="0" y="0"/>
              <a:chExt cx="2952326" cy="853439"/>
            </a:xfrm>
          </p:grpSpPr>
          <p:sp>
            <p:nvSpPr>
              <p:cNvPr id="112" name="Rounded Rectangle"/>
              <p:cNvSpPr/>
              <p:nvPr/>
            </p:nvSpPr>
            <p:spPr>
              <a:xfrm>
                <a:off x="0" y="73919"/>
                <a:ext cx="2952327" cy="705602"/>
              </a:xfrm>
              <a:prstGeom prst="roundRect">
                <a:avLst>
                  <a:gd name="adj" fmla="val 50000"/>
                </a:avLst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13" name="МТС х НИУ ВШЭ"/>
              <p:cNvSpPr txBox="1"/>
              <p:nvPr/>
            </p:nvSpPr>
            <p:spPr>
              <a:xfrm>
                <a:off x="149051" y="-1"/>
                <a:ext cx="2654225" cy="8534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 spc="80" sz="2500">
                    <a:solidFill>
                      <a:srgbClr val="464646"/>
                    </a:solidFill>
                    <a:latin typeface="MTS Compact"/>
                    <a:ea typeface="MTS Compact"/>
                    <a:cs typeface="MTS Compact"/>
                    <a:sym typeface="MTS Compact"/>
                  </a:defRPr>
                </a:lvl1pPr>
              </a:lstStyle>
              <a:p>
                <a:pPr/>
                <a:r>
                  <a:t>МТС х НИУ ВШЭ</a:t>
                </a:r>
              </a:p>
            </p:txBody>
          </p:sp>
        </p:grpSp>
        <p:pic>
          <p:nvPicPr>
            <p:cNvPr id="115" name="Рисунок 4" descr="Рисунок 4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3003146" y="73919"/>
              <a:ext cx="851587" cy="7056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17" name="Slide Number"/>
          <p:cNvSpPr txBox="1"/>
          <p:nvPr>
            <p:ph type="sldNum" sz="quarter" idx="2"/>
          </p:nvPr>
        </p:nvSpPr>
        <p:spPr>
          <a:xfrm>
            <a:off x="8839200" y="9249247"/>
            <a:ext cx="4267200" cy="547013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7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21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;p8" descr="Google Shape;13;p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140944" y="2"/>
            <a:ext cx="1147056" cy="1146878"/>
          </a:xfrm>
          <a:prstGeom prst="rect">
            <a:avLst/>
          </a:prstGeom>
          <a:ln w="12700">
            <a:miter lim="400000"/>
          </a:ln>
        </p:spPr>
      </p:pic>
      <p:sp>
        <p:nvSpPr>
          <p:cNvPr id="132" name="Заголовок 1"/>
          <p:cNvSpPr txBox="1"/>
          <p:nvPr/>
        </p:nvSpPr>
        <p:spPr>
          <a:xfrm>
            <a:off x="188720" y="318169"/>
            <a:ext cx="16225257" cy="30175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defTabSz="1451096">
              <a:lnSpc>
                <a:spcPct val="70000"/>
              </a:lnSpc>
              <a:defRPr sz="6600">
                <a:solidFill>
                  <a:srgbClr val="1B1D22"/>
                </a:solidFill>
                <a:latin typeface="MTS Compact"/>
                <a:ea typeface="MTS Compact"/>
                <a:cs typeface="MTS Compact"/>
                <a:sym typeface="MTS Compact"/>
              </a:defRPr>
            </a:lvl1pPr>
          </a:lstStyle>
          <a:p>
            <a:pPr/>
            <a:r>
              <a:t>Вопросы?</a:t>
            </a:r>
          </a:p>
        </p:txBody>
      </p:sp>
      <p:sp>
        <p:nvSpPr>
          <p:cNvPr id="133" name="TextBox 11"/>
          <p:cNvSpPr txBox="1"/>
          <p:nvPr/>
        </p:nvSpPr>
        <p:spPr>
          <a:xfrm>
            <a:off x="189735" y="3378836"/>
            <a:ext cx="9052561" cy="1386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pc="100" sz="2800">
                <a:solidFill>
                  <a:srgbClr val="1B1D22"/>
                </a:solidFill>
                <a:latin typeface="MTS Compact"/>
                <a:ea typeface="MTS Compact"/>
                <a:cs typeface="MTS Compact"/>
                <a:sym typeface="MTS Compact"/>
              </a:defRPr>
            </a:pPr>
            <a:r>
              <a:t>Ставим «+», </a:t>
            </a:r>
            <a:br/>
            <a:r>
              <a:t>если есть вопросы</a:t>
            </a:r>
          </a:p>
        </p:txBody>
      </p:sp>
      <p:sp>
        <p:nvSpPr>
          <p:cNvPr id="134" name="Graphic 43"/>
          <p:cNvSpPr/>
          <p:nvPr/>
        </p:nvSpPr>
        <p:spPr>
          <a:xfrm>
            <a:off x="287016" y="2406401"/>
            <a:ext cx="741601" cy="741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21600"/>
                </a:moveTo>
                <a:cubicBezTo>
                  <a:pt x="4845" y="21600"/>
                  <a:pt x="0" y="16755"/>
                  <a:pt x="0" y="10800"/>
                </a:cubicBezTo>
                <a:cubicBezTo>
                  <a:pt x="0" y="4845"/>
                  <a:pt x="4845" y="0"/>
                  <a:pt x="10800" y="0"/>
                </a:cubicBezTo>
                <a:cubicBezTo>
                  <a:pt x="16755" y="0"/>
                  <a:pt x="21600" y="4845"/>
                  <a:pt x="21600" y="10800"/>
                </a:cubicBezTo>
                <a:cubicBezTo>
                  <a:pt x="21600" y="16755"/>
                  <a:pt x="16755" y="21600"/>
                  <a:pt x="10800" y="21600"/>
                </a:cubicBezTo>
                <a:close/>
                <a:moveTo>
                  <a:pt x="10800" y="216"/>
                </a:moveTo>
                <a:cubicBezTo>
                  <a:pt x="4964" y="216"/>
                  <a:pt x="216" y="4964"/>
                  <a:pt x="216" y="10800"/>
                </a:cubicBezTo>
                <a:cubicBezTo>
                  <a:pt x="216" y="16636"/>
                  <a:pt x="4964" y="21384"/>
                  <a:pt x="10800" y="21384"/>
                </a:cubicBezTo>
                <a:cubicBezTo>
                  <a:pt x="16636" y="21384"/>
                  <a:pt x="21384" y="16636"/>
                  <a:pt x="21384" y="10800"/>
                </a:cubicBezTo>
                <a:cubicBezTo>
                  <a:pt x="21384" y="4964"/>
                  <a:pt x="16636" y="216"/>
                  <a:pt x="10800" y="216"/>
                </a:cubicBezTo>
                <a:close/>
                <a:moveTo>
                  <a:pt x="10908" y="17280"/>
                </a:moveTo>
                <a:lnTo>
                  <a:pt x="10692" y="17280"/>
                </a:lnTo>
                <a:lnTo>
                  <a:pt x="10692" y="10908"/>
                </a:lnTo>
                <a:lnTo>
                  <a:pt x="4320" y="10908"/>
                </a:lnTo>
                <a:lnTo>
                  <a:pt x="4320" y="10692"/>
                </a:lnTo>
                <a:lnTo>
                  <a:pt x="10692" y="10692"/>
                </a:lnTo>
                <a:lnTo>
                  <a:pt x="10692" y="4320"/>
                </a:lnTo>
                <a:lnTo>
                  <a:pt x="10908" y="4320"/>
                </a:lnTo>
                <a:lnTo>
                  <a:pt x="10908" y="10692"/>
                </a:lnTo>
                <a:lnTo>
                  <a:pt x="17280" y="10692"/>
                </a:lnTo>
                <a:lnTo>
                  <a:pt x="17280" y="10908"/>
                </a:lnTo>
                <a:lnTo>
                  <a:pt x="10908" y="10908"/>
                </a:lnTo>
                <a:lnTo>
                  <a:pt x="10908" y="17280"/>
                </a:lnTo>
                <a:close/>
              </a:path>
            </a:pathLst>
          </a:custGeom>
          <a:solidFill>
            <a:srgbClr val="FFFFFF"/>
          </a:solidFill>
          <a:ln w="19050">
            <a:solidFill>
              <a:srgbClr val="1B1D22"/>
            </a:solidFill>
            <a:miter/>
          </a:ln>
        </p:spPr>
        <p:txBody>
          <a:bodyPr lIns="0" tIns="0" rIns="0" bIns="0" anchor="ctr"/>
          <a:lstStyle/>
          <a:p>
            <a:pPr/>
          </a:p>
        </p:txBody>
      </p:sp>
      <p:pic>
        <p:nvPicPr>
          <p:cNvPr id="135" name="Рисунок 17" descr="Рисунок 1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flipH="1" rot="20700000">
            <a:off x="22766481" y="12725820"/>
            <a:ext cx="7870076" cy="787007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38" name="Овал 15"/>
          <p:cNvGrpSpPr/>
          <p:nvPr/>
        </p:nvGrpSpPr>
        <p:grpSpPr>
          <a:xfrm>
            <a:off x="287016" y="5329296"/>
            <a:ext cx="741602" cy="741601"/>
            <a:chOff x="0" y="0"/>
            <a:chExt cx="741600" cy="741600"/>
          </a:xfrm>
        </p:grpSpPr>
        <p:sp>
          <p:nvSpPr>
            <p:cNvPr id="136" name="Circle"/>
            <p:cNvSpPr/>
            <p:nvPr/>
          </p:nvSpPr>
          <p:spPr>
            <a:xfrm>
              <a:off x="-1" y="-1"/>
              <a:ext cx="741602" cy="741602"/>
            </a:xfrm>
            <a:prstGeom prst="ellipse">
              <a:avLst/>
            </a:prstGeom>
            <a:noFill/>
            <a:ln w="25400" cap="flat">
              <a:solidFill>
                <a:srgbClr val="1B1D22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lnSpc>
                  <a:spcPct val="80000"/>
                </a:lnSpc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37" name="—"/>
            <p:cNvSpPr txBox="1"/>
            <p:nvPr/>
          </p:nvSpPr>
          <p:spPr>
            <a:xfrm>
              <a:off x="121305" y="197985"/>
              <a:ext cx="498990" cy="3456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lnSpc>
                  <a:spcPct val="80000"/>
                </a:lnSpc>
                <a:defRPr sz="2400">
                  <a:solidFill>
                    <a:srgbClr val="1B1D22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—</a:t>
              </a:r>
            </a:p>
          </p:txBody>
        </p:sp>
      </p:grpSp>
      <p:sp>
        <p:nvSpPr>
          <p:cNvPr id="139" name="TextBox 18"/>
          <p:cNvSpPr txBox="1"/>
          <p:nvPr/>
        </p:nvSpPr>
        <p:spPr>
          <a:xfrm>
            <a:off x="189735" y="6301730"/>
            <a:ext cx="9052561" cy="1386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pc="100" sz="2800">
                <a:solidFill>
                  <a:srgbClr val="1B1D22"/>
                </a:solidFill>
                <a:latin typeface="MTS Compact"/>
                <a:ea typeface="MTS Compact"/>
                <a:cs typeface="MTS Compact"/>
                <a:sym typeface="MTS Compact"/>
              </a:defRPr>
            </a:pPr>
            <a:r>
              <a:t>Ставим «-», </a:t>
            </a:r>
            <a:br/>
            <a:r>
              <a:t>если нет вопросов</a:t>
            </a:r>
          </a:p>
        </p:txBody>
      </p:sp>
      <p:pic>
        <p:nvPicPr>
          <p:cNvPr id="140" name="Рисунок 13" descr="Рисунок 13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939904" y="2004492"/>
            <a:ext cx="16561842" cy="828092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45" name="Группа 1"/>
          <p:cNvGrpSpPr/>
          <p:nvPr/>
        </p:nvGrpSpPr>
        <p:grpSpPr>
          <a:xfrm>
            <a:off x="287015" y="9173241"/>
            <a:ext cx="3854734" cy="853441"/>
            <a:chOff x="0" y="0"/>
            <a:chExt cx="3854732" cy="853439"/>
          </a:xfrm>
        </p:grpSpPr>
        <p:grpSp>
          <p:nvGrpSpPr>
            <p:cNvPr id="143" name="Скругленный прямоугольник 3"/>
            <p:cNvGrpSpPr/>
            <p:nvPr/>
          </p:nvGrpSpPr>
          <p:grpSpPr>
            <a:xfrm>
              <a:off x="0" y="0"/>
              <a:ext cx="2952327" cy="853440"/>
              <a:chOff x="0" y="0"/>
              <a:chExt cx="2952326" cy="853439"/>
            </a:xfrm>
          </p:grpSpPr>
          <p:sp>
            <p:nvSpPr>
              <p:cNvPr id="141" name="Rounded Rectangle"/>
              <p:cNvSpPr/>
              <p:nvPr/>
            </p:nvSpPr>
            <p:spPr>
              <a:xfrm>
                <a:off x="0" y="73919"/>
                <a:ext cx="2952327" cy="705602"/>
              </a:xfrm>
              <a:prstGeom prst="roundRect">
                <a:avLst>
                  <a:gd name="adj" fmla="val 50000"/>
                </a:avLst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42" name="МТС х НИУ ВШЭ"/>
              <p:cNvSpPr txBox="1"/>
              <p:nvPr/>
            </p:nvSpPr>
            <p:spPr>
              <a:xfrm>
                <a:off x="149051" y="-1"/>
                <a:ext cx="2654225" cy="8534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 spc="80" sz="2500">
                    <a:solidFill>
                      <a:srgbClr val="464646"/>
                    </a:solidFill>
                    <a:latin typeface="MTS Compact"/>
                    <a:ea typeface="MTS Compact"/>
                    <a:cs typeface="MTS Compact"/>
                    <a:sym typeface="MTS Compact"/>
                  </a:defRPr>
                </a:lvl1pPr>
              </a:lstStyle>
              <a:p>
                <a:pPr/>
                <a:r>
                  <a:t>МТС х НИУ ВШЭ</a:t>
                </a:r>
              </a:p>
            </p:txBody>
          </p:sp>
        </p:grpSp>
        <p:pic>
          <p:nvPicPr>
            <p:cNvPr id="144" name="Рисунок 4" descr="Рисунок 4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3003146" y="73919"/>
              <a:ext cx="851587" cy="7056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4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Пользовательский макет"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3;p8" descr="Google Shape;13;p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140944" y="2"/>
            <a:ext cx="1147056" cy="1146878"/>
          </a:xfrm>
          <a:prstGeom prst="rect">
            <a:avLst/>
          </a:prstGeom>
          <a:ln w="12700">
            <a:miter lim="400000"/>
          </a:ln>
        </p:spPr>
      </p:pic>
      <p:sp>
        <p:nvSpPr>
          <p:cNvPr id="154" name="Образец заголовка"/>
          <p:cNvSpPr txBox="1"/>
          <p:nvPr>
            <p:ph type="title" hasCustomPrompt="1"/>
          </p:nvPr>
        </p:nvSpPr>
        <p:spPr>
          <a:xfrm>
            <a:off x="143000" y="318169"/>
            <a:ext cx="16316696" cy="1300164"/>
          </a:xfrm>
          <a:prstGeom prst="rect">
            <a:avLst/>
          </a:prstGeom>
        </p:spPr>
        <p:txBody>
          <a:bodyPr/>
          <a:lstStyle>
            <a:lvl1pPr>
              <a:lnSpc>
                <a:spcPct val="70000"/>
              </a:lnSpc>
              <a:defRPr sz="6600">
                <a:solidFill>
                  <a:srgbClr val="1B1D22"/>
                </a:solidFill>
                <a:latin typeface="MTS Compact"/>
                <a:ea typeface="MTS Compact"/>
                <a:cs typeface="MTS Compact"/>
                <a:sym typeface="MTS Compact"/>
              </a:defRPr>
            </a:lvl1pPr>
          </a:lstStyle>
          <a:p>
            <a:pPr/>
            <a:r>
              <a:t>Образец заголовка</a:t>
            </a:r>
          </a:p>
        </p:txBody>
      </p:sp>
      <p:sp>
        <p:nvSpPr>
          <p:cNvPr id="155" name="Body Level One…"/>
          <p:cNvSpPr txBox="1"/>
          <p:nvPr>
            <p:ph type="body" sz="half" idx="1"/>
          </p:nvPr>
        </p:nvSpPr>
        <p:spPr>
          <a:xfrm>
            <a:off x="143000" y="2478409"/>
            <a:ext cx="7450282" cy="6526213"/>
          </a:xfrm>
          <a:prstGeom prst="rect">
            <a:avLst/>
          </a:prstGeom>
        </p:spPr>
        <p:txBody>
          <a:bodyPr/>
          <a:lstStyle>
            <a:lvl1pPr>
              <a:spcBef>
                <a:spcPts val="1200"/>
              </a:spcBef>
              <a:defRPr>
                <a:solidFill>
                  <a:srgbClr val="1B1D22"/>
                </a:solidFill>
                <a:latin typeface="MTS Compact"/>
                <a:ea typeface="MTS Compact"/>
                <a:cs typeface="MTS Compact"/>
                <a:sym typeface="MTS Compact"/>
              </a:defRPr>
            </a:lvl1pPr>
            <a:lvl2pPr>
              <a:spcBef>
                <a:spcPts val="1200"/>
              </a:spcBef>
              <a:defRPr>
                <a:solidFill>
                  <a:srgbClr val="1B1D22"/>
                </a:solidFill>
                <a:latin typeface="MTS Compact"/>
                <a:ea typeface="MTS Compact"/>
                <a:cs typeface="MTS Compact"/>
                <a:sym typeface="MTS Compact"/>
              </a:defRPr>
            </a:lvl2pPr>
            <a:lvl3pPr>
              <a:spcBef>
                <a:spcPts val="1200"/>
              </a:spcBef>
              <a:defRPr>
                <a:solidFill>
                  <a:srgbClr val="1B1D22"/>
                </a:solidFill>
                <a:latin typeface="MTS Compact"/>
                <a:ea typeface="MTS Compact"/>
                <a:cs typeface="MTS Compact"/>
                <a:sym typeface="MTS Compact"/>
              </a:defRPr>
            </a:lvl3pPr>
            <a:lvl4pPr>
              <a:spcBef>
                <a:spcPts val="1200"/>
              </a:spcBef>
              <a:defRPr>
                <a:solidFill>
                  <a:srgbClr val="1B1D22"/>
                </a:solidFill>
                <a:latin typeface="MTS Compact"/>
                <a:ea typeface="MTS Compact"/>
                <a:cs typeface="MTS Compact"/>
                <a:sym typeface="MTS Compact"/>
              </a:defRPr>
            </a:lvl4pPr>
            <a:lvl5pPr>
              <a:spcBef>
                <a:spcPts val="1200"/>
              </a:spcBef>
              <a:defRPr>
                <a:solidFill>
                  <a:srgbClr val="1B1D22"/>
                </a:solidFill>
                <a:latin typeface="MTS Compact"/>
                <a:ea typeface="MTS Compact"/>
                <a:cs typeface="MTS Compact"/>
                <a:sym typeface="MTS Compact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grpSp>
        <p:nvGrpSpPr>
          <p:cNvPr id="160" name="Группа 3"/>
          <p:cNvGrpSpPr/>
          <p:nvPr/>
        </p:nvGrpSpPr>
        <p:grpSpPr>
          <a:xfrm>
            <a:off x="287015" y="9173241"/>
            <a:ext cx="3854734" cy="853441"/>
            <a:chOff x="0" y="0"/>
            <a:chExt cx="3854732" cy="853439"/>
          </a:xfrm>
        </p:grpSpPr>
        <p:grpSp>
          <p:nvGrpSpPr>
            <p:cNvPr id="158" name="Скругленный прямоугольник 4"/>
            <p:cNvGrpSpPr/>
            <p:nvPr/>
          </p:nvGrpSpPr>
          <p:grpSpPr>
            <a:xfrm>
              <a:off x="0" y="0"/>
              <a:ext cx="2952327" cy="853440"/>
              <a:chOff x="0" y="0"/>
              <a:chExt cx="2952326" cy="853439"/>
            </a:xfrm>
          </p:grpSpPr>
          <p:sp>
            <p:nvSpPr>
              <p:cNvPr id="156" name="Rounded Rectangle"/>
              <p:cNvSpPr/>
              <p:nvPr/>
            </p:nvSpPr>
            <p:spPr>
              <a:xfrm>
                <a:off x="0" y="73919"/>
                <a:ext cx="2952327" cy="705602"/>
              </a:xfrm>
              <a:prstGeom prst="roundRect">
                <a:avLst>
                  <a:gd name="adj" fmla="val 50000"/>
                </a:avLst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57" name="МТС х НИУ ВШЭ"/>
              <p:cNvSpPr txBox="1"/>
              <p:nvPr/>
            </p:nvSpPr>
            <p:spPr>
              <a:xfrm>
                <a:off x="149051" y="-1"/>
                <a:ext cx="2654225" cy="8534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 spc="80" sz="2500">
                    <a:solidFill>
                      <a:srgbClr val="464646"/>
                    </a:solidFill>
                    <a:latin typeface="MTS Compact"/>
                    <a:ea typeface="MTS Compact"/>
                    <a:cs typeface="MTS Compact"/>
                    <a:sym typeface="MTS Compact"/>
                  </a:defRPr>
                </a:lvl1pPr>
              </a:lstStyle>
              <a:p>
                <a:pPr/>
                <a:r>
                  <a:t>МТС х НИУ ВШЭ</a:t>
                </a:r>
              </a:p>
            </p:txBody>
          </p:sp>
        </p:grpSp>
        <p:pic>
          <p:nvPicPr>
            <p:cNvPr id="159" name="Рисунок 6" descr="Рисунок 6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3003146" y="73919"/>
              <a:ext cx="851587" cy="7056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6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19_Пользовательский макет"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3;p8" descr="Google Shape;13;p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140944" y="2"/>
            <a:ext cx="1147056" cy="1146878"/>
          </a:xfrm>
          <a:prstGeom prst="rect">
            <a:avLst/>
          </a:prstGeom>
          <a:ln w="12700">
            <a:miter lim="400000"/>
          </a:ln>
        </p:spPr>
      </p:pic>
      <p:sp>
        <p:nvSpPr>
          <p:cNvPr id="169" name="Образец заголовка"/>
          <p:cNvSpPr txBox="1"/>
          <p:nvPr>
            <p:ph type="title" hasCustomPrompt="1"/>
          </p:nvPr>
        </p:nvSpPr>
        <p:spPr>
          <a:xfrm>
            <a:off x="143000" y="318169"/>
            <a:ext cx="16316696" cy="1300164"/>
          </a:xfrm>
          <a:prstGeom prst="rect">
            <a:avLst/>
          </a:prstGeom>
        </p:spPr>
        <p:txBody>
          <a:bodyPr/>
          <a:lstStyle>
            <a:lvl1pPr>
              <a:lnSpc>
                <a:spcPct val="70000"/>
              </a:lnSpc>
              <a:defRPr sz="6600">
                <a:solidFill>
                  <a:srgbClr val="1B1D22"/>
                </a:solidFill>
                <a:latin typeface="MTS Compact"/>
                <a:ea typeface="MTS Compact"/>
                <a:cs typeface="MTS Compact"/>
                <a:sym typeface="MTS Compact"/>
              </a:defRPr>
            </a:lvl1pPr>
          </a:lstStyle>
          <a:p>
            <a:pPr/>
            <a:r>
              <a:t>Образец заголовка</a:t>
            </a:r>
          </a:p>
        </p:txBody>
      </p:sp>
      <p:sp>
        <p:nvSpPr>
          <p:cNvPr id="170" name="Body Level One…"/>
          <p:cNvSpPr txBox="1"/>
          <p:nvPr>
            <p:ph type="body" sz="half" idx="1"/>
          </p:nvPr>
        </p:nvSpPr>
        <p:spPr>
          <a:xfrm>
            <a:off x="7055767" y="2360909"/>
            <a:ext cx="7450283" cy="6526213"/>
          </a:xfrm>
          <a:prstGeom prst="rect">
            <a:avLst/>
          </a:prstGeom>
        </p:spPr>
        <p:txBody>
          <a:bodyPr/>
          <a:lstStyle>
            <a:lvl1pPr>
              <a:spcBef>
                <a:spcPts val="1200"/>
              </a:spcBef>
              <a:defRPr>
                <a:solidFill>
                  <a:srgbClr val="1B1D22"/>
                </a:solidFill>
                <a:latin typeface="MTS Compact"/>
                <a:ea typeface="MTS Compact"/>
                <a:cs typeface="MTS Compact"/>
                <a:sym typeface="MTS Compact"/>
              </a:defRPr>
            </a:lvl1pPr>
            <a:lvl2pPr>
              <a:spcBef>
                <a:spcPts val="1200"/>
              </a:spcBef>
              <a:defRPr>
                <a:solidFill>
                  <a:srgbClr val="1B1D22"/>
                </a:solidFill>
                <a:latin typeface="MTS Compact"/>
                <a:ea typeface="MTS Compact"/>
                <a:cs typeface="MTS Compact"/>
                <a:sym typeface="MTS Compact"/>
              </a:defRPr>
            </a:lvl2pPr>
            <a:lvl3pPr>
              <a:spcBef>
                <a:spcPts val="1200"/>
              </a:spcBef>
              <a:defRPr>
                <a:solidFill>
                  <a:srgbClr val="1B1D22"/>
                </a:solidFill>
                <a:latin typeface="MTS Compact"/>
                <a:ea typeface="MTS Compact"/>
                <a:cs typeface="MTS Compact"/>
                <a:sym typeface="MTS Compact"/>
              </a:defRPr>
            </a:lvl3pPr>
            <a:lvl4pPr>
              <a:spcBef>
                <a:spcPts val="1200"/>
              </a:spcBef>
              <a:defRPr>
                <a:solidFill>
                  <a:srgbClr val="1B1D22"/>
                </a:solidFill>
                <a:latin typeface="MTS Compact"/>
                <a:ea typeface="MTS Compact"/>
                <a:cs typeface="MTS Compact"/>
                <a:sym typeface="MTS Compact"/>
              </a:defRPr>
            </a:lvl4pPr>
            <a:lvl5pPr>
              <a:spcBef>
                <a:spcPts val="1200"/>
              </a:spcBef>
              <a:defRPr>
                <a:solidFill>
                  <a:srgbClr val="1B1D22"/>
                </a:solidFill>
                <a:latin typeface="MTS Compact"/>
                <a:ea typeface="MTS Compact"/>
                <a:cs typeface="MTS Compact"/>
                <a:sym typeface="MTS Compact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1" name="Рисунок 6"/>
          <p:cNvSpPr/>
          <p:nvPr>
            <p:ph type="pic" sz="half" idx="21"/>
          </p:nvPr>
        </p:nvSpPr>
        <p:spPr>
          <a:xfrm>
            <a:off x="241524" y="2406401"/>
            <a:ext cx="6526211" cy="5904658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grpSp>
        <p:nvGrpSpPr>
          <p:cNvPr id="176" name="Группа 4"/>
          <p:cNvGrpSpPr/>
          <p:nvPr/>
        </p:nvGrpSpPr>
        <p:grpSpPr>
          <a:xfrm>
            <a:off x="287015" y="9173241"/>
            <a:ext cx="3854734" cy="853441"/>
            <a:chOff x="0" y="0"/>
            <a:chExt cx="3854732" cy="853439"/>
          </a:xfrm>
        </p:grpSpPr>
        <p:grpSp>
          <p:nvGrpSpPr>
            <p:cNvPr id="174" name="Скругленный прямоугольник 6"/>
            <p:cNvGrpSpPr/>
            <p:nvPr/>
          </p:nvGrpSpPr>
          <p:grpSpPr>
            <a:xfrm>
              <a:off x="0" y="0"/>
              <a:ext cx="2952327" cy="853440"/>
              <a:chOff x="0" y="0"/>
              <a:chExt cx="2952326" cy="853439"/>
            </a:xfrm>
          </p:grpSpPr>
          <p:sp>
            <p:nvSpPr>
              <p:cNvPr id="172" name="Rounded Rectangle"/>
              <p:cNvSpPr/>
              <p:nvPr/>
            </p:nvSpPr>
            <p:spPr>
              <a:xfrm>
                <a:off x="0" y="73919"/>
                <a:ext cx="2952327" cy="705602"/>
              </a:xfrm>
              <a:prstGeom prst="roundRect">
                <a:avLst>
                  <a:gd name="adj" fmla="val 50000"/>
                </a:avLst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73" name="МТС х НИУ ВШЭ"/>
              <p:cNvSpPr txBox="1"/>
              <p:nvPr/>
            </p:nvSpPr>
            <p:spPr>
              <a:xfrm>
                <a:off x="149051" y="-1"/>
                <a:ext cx="2654225" cy="8534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 spc="80" sz="2500">
                    <a:solidFill>
                      <a:srgbClr val="464646"/>
                    </a:solidFill>
                    <a:latin typeface="MTS Compact"/>
                    <a:ea typeface="MTS Compact"/>
                    <a:cs typeface="MTS Compact"/>
                    <a:sym typeface="MTS Compact"/>
                  </a:defRPr>
                </a:lvl1pPr>
              </a:lstStyle>
              <a:p>
                <a:pPr/>
                <a:r>
                  <a:t>МТС х НИУ ВШЭ</a:t>
                </a:r>
              </a:p>
            </p:txBody>
          </p:sp>
        </p:grpSp>
        <p:pic>
          <p:nvPicPr>
            <p:cNvPr id="175" name="Рисунок 7" descr="Рисунок 7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3003146" y="73919"/>
              <a:ext cx="851587" cy="7056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7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slideLayout" Target="../slideLayouts/slideLayout1.xml"/><Relationship Id="rId6" Type="http://schemas.openxmlformats.org/officeDocument/2006/relationships/slideLayout" Target="../slideLayouts/slideLayout2.xml"/><Relationship Id="rId7" Type="http://schemas.openxmlformats.org/officeDocument/2006/relationships/slideLayout" Target="../slideLayouts/slideLayout3.xml"/><Relationship Id="rId8" Type="http://schemas.openxmlformats.org/officeDocument/2006/relationships/slideLayout" Target="../slideLayouts/slideLayout4.xml"/><Relationship Id="rId9" Type="http://schemas.openxmlformats.org/officeDocument/2006/relationships/slideLayout" Target="../slideLayouts/slideLayout5.xml"/><Relationship Id="rId10" Type="http://schemas.openxmlformats.org/officeDocument/2006/relationships/slideLayout" Target="../slideLayouts/slideLayout6.xml"/><Relationship Id="rId11" Type="http://schemas.openxmlformats.org/officeDocument/2006/relationships/slideLayout" Target="../slideLayouts/slideLayout7.xml"/><Relationship Id="rId12" Type="http://schemas.openxmlformats.org/officeDocument/2006/relationships/slideLayout" Target="../slideLayouts/slideLayout8.xml"/><Relationship Id="rId13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0.xml"/><Relationship Id="rId15" Type="http://schemas.openxmlformats.org/officeDocument/2006/relationships/slideLayout" Target="../slideLayouts/slideLayout11.xml"/><Relationship Id="rId16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4.xml"/><Relationship Id="rId19" Type="http://schemas.openxmlformats.org/officeDocument/2006/relationships/slideLayout" Target="../slideLayouts/slideLayout15.xml"/><Relationship Id="rId20" Type="http://schemas.openxmlformats.org/officeDocument/2006/relationships/slideLayout" Target="../slideLayouts/slideLayout16.xml"/><Relationship Id="rId21" Type="http://schemas.openxmlformats.org/officeDocument/2006/relationships/slideLayout" Target="../slideLayouts/slideLayout17.xml"/><Relationship Id="rId22" Type="http://schemas.openxmlformats.org/officeDocument/2006/relationships/slideLayout" Target="../slideLayouts/slideLayout18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E1EE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13;p8" descr="Google Shape;13;p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140944" y="2"/>
            <a:ext cx="1147056" cy="1146878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Заголовок 1"/>
          <p:cNvSpPr txBox="1"/>
          <p:nvPr/>
        </p:nvSpPr>
        <p:spPr>
          <a:xfrm>
            <a:off x="188720" y="318169"/>
            <a:ext cx="16225257" cy="30175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 defTabSz="1451096">
              <a:lnSpc>
                <a:spcPct val="70000"/>
              </a:lnSpc>
              <a:defRPr sz="6600">
                <a:solidFill>
                  <a:srgbClr val="1B1D22"/>
                </a:solidFill>
                <a:latin typeface="MTS Compact"/>
                <a:ea typeface="MTS Compact"/>
                <a:cs typeface="MTS Compact"/>
                <a:sym typeface="MTS Compact"/>
              </a:defRPr>
            </a:pPr>
            <a:r>
              <a:t>Меня хорошо </a:t>
            </a:r>
            <a:br/>
            <a:r>
              <a:t>видно и слышно?</a:t>
            </a:r>
          </a:p>
        </p:txBody>
      </p:sp>
      <p:sp>
        <p:nvSpPr>
          <p:cNvPr id="4" name="TextBox 8"/>
          <p:cNvSpPr txBox="1"/>
          <p:nvPr/>
        </p:nvSpPr>
        <p:spPr>
          <a:xfrm>
            <a:off x="189735" y="4042211"/>
            <a:ext cx="9052561" cy="523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pc="100" sz="2800">
                <a:solidFill>
                  <a:srgbClr val="1B1D22"/>
                </a:solidFill>
                <a:latin typeface="MTS Compact"/>
                <a:ea typeface="MTS Compact"/>
                <a:cs typeface="MTS Compact"/>
                <a:sym typeface="MTS Compact"/>
              </a:defRPr>
            </a:lvl1pPr>
          </a:lstStyle>
          <a:p>
            <a:pPr/>
            <a:r>
              <a:t>Проверить, идет ли запись</a:t>
            </a:r>
          </a:p>
        </p:txBody>
      </p:sp>
      <p:grpSp>
        <p:nvGrpSpPr>
          <p:cNvPr id="7" name="Скругленный прямоугольник 9"/>
          <p:cNvGrpSpPr/>
          <p:nvPr/>
        </p:nvGrpSpPr>
        <p:grpSpPr>
          <a:xfrm>
            <a:off x="287017" y="3021766"/>
            <a:ext cx="1719316" cy="828041"/>
            <a:chOff x="0" y="0"/>
            <a:chExt cx="1719315" cy="828039"/>
          </a:xfrm>
        </p:grpSpPr>
        <p:sp>
          <p:nvSpPr>
            <p:cNvPr id="5" name="Rounded Rectangle"/>
            <p:cNvSpPr/>
            <p:nvPr/>
          </p:nvSpPr>
          <p:spPr>
            <a:xfrm>
              <a:off x="0" y="43220"/>
              <a:ext cx="1719316" cy="741600"/>
            </a:xfrm>
            <a:prstGeom prst="roundRect">
              <a:avLst>
                <a:gd name="adj" fmla="val 50000"/>
              </a:avLst>
            </a:prstGeom>
            <a:noFill/>
            <a:ln w="25400" cap="flat">
              <a:solidFill>
                <a:srgbClr val="1B1D22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2400">
                  <a:solidFill>
                    <a:srgbClr val="464646"/>
                  </a:solidFill>
                  <a:latin typeface="MTS Compact"/>
                  <a:ea typeface="MTS Compact"/>
                  <a:cs typeface="MTS Compact"/>
                  <a:sym typeface="MTS Compact"/>
                </a:defRPr>
              </a:pPr>
            </a:p>
          </p:txBody>
        </p:sp>
        <p:sp>
          <p:nvSpPr>
            <p:cNvPr id="6" name="REC"/>
            <p:cNvSpPr txBox="1"/>
            <p:nvPr/>
          </p:nvSpPr>
          <p:spPr>
            <a:xfrm>
              <a:off x="167023" y="0"/>
              <a:ext cx="1385269" cy="8280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400">
                  <a:solidFill>
                    <a:srgbClr val="464646"/>
                  </a:solidFill>
                  <a:latin typeface="MTS Compact"/>
                  <a:ea typeface="MTS Compact"/>
                  <a:cs typeface="MTS Compact"/>
                  <a:sym typeface="MTS Compact"/>
                </a:defRPr>
              </a:lvl1pPr>
            </a:lstStyle>
            <a:p>
              <a:pPr/>
              <a:r>
                <a:t>        REC </a:t>
              </a:r>
            </a:p>
          </p:txBody>
        </p:sp>
      </p:grpSp>
      <p:sp>
        <p:nvSpPr>
          <p:cNvPr id="8" name="Овал 10"/>
          <p:cNvSpPr/>
          <p:nvPr/>
        </p:nvSpPr>
        <p:spPr>
          <a:xfrm>
            <a:off x="503039" y="3212583"/>
            <a:ext cx="443345" cy="443345"/>
          </a:xfrm>
          <a:prstGeom prst="ellipse">
            <a:avLst/>
          </a:prstGeom>
          <a:solidFill>
            <a:srgbClr val="1B1D22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9" name="TextBox 11"/>
          <p:cNvSpPr txBox="1"/>
          <p:nvPr/>
        </p:nvSpPr>
        <p:spPr>
          <a:xfrm>
            <a:off x="189735" y="6277990"/>
            <a:ext cx="9052561" cy="1386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pc="100" sz="2800">
                <a:solidFill>
                  <a:srgbClr val="1B1D22"/>
                </a:solidFill>
                <a:latin typeface="MTS Compact"/>
                <a:ea typeface="MTS Compact"/>
                <a:cs typeface="MTS Compact"/>
                <a:sym typeface="MTS Compact"/>
              </a:defRPr>
            </a:pPr>
            <a:r>
              <a:t>Ставим «+», если все хорошо</a:t>
            </a:r>
          </a:p>
          <a:p>
            <a:pPr>
              <a:defRPr spc="100" sz="2800">
                <a:solidFill>
                  <a:srgbClr val="1B1D22"/>
                </a:solidFill>
                <a:latin typeface="MTS Compact"/>
                <a:ea typeface="MTS Compact"/>
                <a:cs typeface="MTS Compact"/>
                <a:sym typeface="MTS Compact"/>
              </a:defRPr>
            </a:pPr>
            <a:r>
              <a:t>«-», если есть проблемы</a:t>
            </a:r>
          </a:p>
        </p:txBody>
      </p:sp>
      <p:sp>
        <p:nvSpPr>
          <p:cNvPr id="10" name="Graphic 43"/>
          <p:cNvSpPr/>
          <p:nvPr/>
        </p:nvSpPr>
        <p:spPr>
          <a:xfrm>
            <a:off x="287016" y="5305557"/>
            <a:ext cx="741601" cy="741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21600"/>
                </a:moveTo>
                <a:cubicBezTo>
                  <a:pt x="4845" y="21600"/>
                  <a:pt x="0" y="16755"/>
                  <a:pt x="0" y="10800"/>
                </a:cubicBezTo>
                <a:cubicBezTo>
                  <a:pt x="0" y="4845"/>
                  <a:pt x="4845" y="0"/>
                  <a:pt x="10800" y="0"/>
                </a:cubicBezTo>
                <a:cubicBezTo>
                  <a:pt x="16755" y="0"/>
                  <a:pt x="21600" y="4845"/>
                  <a:pt x="21600" y="10800"/>
                </a:cubicBezTo>
                <a:cubicBezTo>
                  <a:pt x="21600" y="16755"/>
                  <a:pt x="16755" y="21600"/>
                  <a:pt x="10800" y="21600"/>
                </a:cubicBezTo>
                <a:close/>
                <a:moveTo>
                  <a:pt x="10800" y="216"/>
                </a:moveTo>
                <a:cubicBezTo>
                  <a:pt x="4964" y="216"/>
                  <a:pt x="216" y="4964"/>
                  <a:pt x="216" y="10800"/>
                </a:cubicBezTo>
                <a:cubicBezTo>
                  <a:pt x="216" y="16636"/>
                  <a:pt x="4964" y="21384"/>
                  <a:pt x="10800" y="21384"/>
                </a:cubicBezTo>
                <a:cubicBezTo>
                  <a:pt x="16636" y="21384"/>
                  <a:pt x="21384" y="16636"/>
                  <a:pt x="21384" y="10800"/>
                </a:cubicBezTo>
                <a:cubicBezTo>
                  <a:pt x="21384" y="4964"/>
                  <a:pt x="16636" y="216"/>
                  <a:pt x="10800" y="216"/>
                </a:cubicBezTo>
                <a:close/>
                <a:moveTo>
                  <a:pt x="10908" y="17280"/>
                </a:moveTo>
                <a:lnTo>
                  <a:pt x="10692" y="17280"/>
                </a:lnTo>
                <a:lnTo>
                  <a:pt x="10692" y="10908"/>
                </a:lnTo>
                <a:lnTo>
                  <a:pt x="4320" y="10908"/>
                </a:lnTo>
                <a:lnTo>
                  <a:pt x="4320" y="10692"/>
                </a:lnTo>
                <a:lnTo>
                  <a:pt x="10692" y="10692"/>
                </a:lnTo>
                <a:lnTo>
                  <a:pt x="10692" y="4320"/>
                </a:lnTo>
                <a:lnTo>
                  <a:pt x="10908" y="4320"/>
                </a:lnTo>
                <a:lnTo>
                  <a:pt x="10908" y="10692"/>
                </a:lnTo>
                <a:lnTo>
                  <a:pt x="17280" y="10692"/>
                </a:lnTo>
                <a:lnTo>
                  <a:pt x="17280" y="10908"/>
                </a:lnTo>
                <a:lnTo>
                  <a:pt x="10908" y="10908"/>
                </a:lnTo>
                <a:lnTo>
                  <a:pt x="10908" y="17280"/>
                </a:lnTo>
                <a:close/>
              </a:path>
            </a:pathLst>
          </a:custGeom>
          <a:solidFill>
            <a:srgbClr val="FFFFFF"/>
          </a:solidFill>
          <a:ln w="19050">
            <a:solidFill>
              <a:srgbClr val="1B1D22"/>
            </a:solidFill>
            <a:miter/>
          </a:ln>
        </p:spPr>
        <p:txBody>
          <a:bodyPr lIns="0" tIns="0" rIns="0" bIns="0" anchor="ctr"/>
          <a:lstStyle/>
          <a:p>
            <a:pPr/>
          </a:p>
        </p:txBody>
      </p:sp>
      <p:pic>
        <p:nvPicPr>
          <p:cNvPr id="11" name="Рисунок 14" descr="Рисунок 1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939904" y="2004492"/>
            <a:ext cx="16561842" cy="828092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6" name="Группа 1"/>
          <p:cNvGrpSpPr/>
          <p:nvPr/>
        </p:nvGrpSpPr>
        <p:grpSpPr>
          <a:xfrm>
            <a:off x="287015" y="9173241"/>
            <a:ext cx="3854734" cy="853441"/>
            <a:chOff x="0" y="0"/>
            <a:chExt cx="3854732" cy="853439"/>
          </a:xfrm>
        </p:grpSpPr>
        <p:grpSp>
          <p:nvGrpSpPr>
            <p:cNvPr id="14" name="Скругленный прямоугольник 3"/>
            <p:cNvGrpSpPr/>
            <p:nvPr/>
          </p:nvGrpSpPr>
          <p:grpSpPr>
            <a:xfrm>
              <a:off x="0" y="0"/>
              <a:ext cx="2952327" cy="853440"/>
              <a:chOff x="0" y="0"/>
              <a:chExt cx="2952326" cy="853439"/>
            </a:xfrm>
          </p:grpSpPr>
          <p:sp>
            <p:nvSpPr>
              <p:cNvPr id="12" name="Rounded Rectangle"/>
              <p:cNvSpPr/>
              <p:nvPr/>
            </p:nvSpPr>
            <p:spPr>
              <a:xfrm>
                <a:off x="0" y="73919"/>
                <a:ext cx="2952327" cy="705602"/>
              </a:xfrm>
              <a:prstGeom prst="roundRect">
                <a:avLst>
                  <a:gd name="adj" fmla="val 50000"/>
                </a:avLst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3" name="МТС х НИУ ВШЭ"/>
              <p:cNvSpPr txBox="1"/>
              <p:nvPr/>
            </p:nvSpPr>
            <p:spPr>
              <a:xfrm>
                <a:off x="149051" y="-1"/>
                <a:ext cx="2654225" cy="8534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 spc="80" sz="2500">
                    <a:solidFill>
                      <a:srgbClr val="464646"/>
                    </a:solidFill>
                    <a:latin typeface="MTS Compact"/>
                    <a:ea typeface="MTS Compact"/>
                    <a:cs typeface="MTS Compact"/>
                    <a:sym typeface="MTS Compact"/>
                  </a:defRPr>
                </a:lvl1pPr>
              </a:lstStyle>
              <a:p>
                <a:pPr/>
                <a:r>
                  <a:t>МТС х НИУ ВШЭ</a:t>
                </a:r>
              </a:p>
            </p:txBody>
          </p:sp>
        </p:grpSp>
        <p:pic>
          <p:nvPicPr>
            <p:cNvPr id="15" name="Рисунок 4" descr="Рисунок 4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3003146" y="73919"/>
              <a:ext cx="851587" cy="7056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7" name="Title Text"/>
          <p:cNvSpPr txBox="1"/>
          <p:nvPr>
            <p:ph type="title"/>
          </p:nvPr>
        </p:nvSpPr>
        <p:spPr>
          <a:xfrm>
            <a:off x="914400" y="411447"/>
            <a:ext cx="16459200" cy="19858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18" name="Body Level One…"/>
          <p:cNvSpPr txBox="1"/>
          <p:nvPr>
            <p:ph type="body" idx="1"/>
          </p:nvPr>
        </p:nvSpPr>
        <p:spPr>
          <a:xfrm>
            <a:off x="914400" y="2397336"/>
            <a:ext cx="16459200" cy="78769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" name="Slide Number"/>
          <p:cNvSpPr txBox="1"/>
          <p:nvPr>
            <p:ph type="sldNum" sz="quarter" idx="2"/>
          </p:nvPr>
        </p:nvSpPr>
        <p:spPr>
          <a:xfrm>
            <a:off x="17691503" y="9625087"/>
            <a:ext cx="338456" cy="355907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>
                <a:solidFill>
                  <a:srgbClr val="888888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5"/>
    <p:sldLayoutId id="2147483650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  <p:sldLayoutId id="2147483660" r:id="rId16"/>
    <p:sldLayoutId id="2147483661" r:id="rId17"/>
    <p:sldLayoutId id="2147483662" r:id="rId18"/>
    <p:sldLayoutId id="2147483663" r:id="rId19"/>
    <p:sldLayoutId id="2147483664" r:id="rId20"/>
    <p:sldLayoutId id="2147483665" r:id="rId21"/>
    <p:sldLayoutId id="2147483666" r:id="rId22"/>
  </p:sldLayoutIdLst>
  <p:transition xmlns:p14="http://schemas.microsoft.com/office/powerpoint/2010/main" spd="med" advClick="1"/>
  <p:txStyles>
    <p:titleStyle>
      <a:lvl1pPr marL="0" marR="0" indent="0" algn="l" defTabSz="1451096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300" u="none">
          <a:solidFill>
            <a:srgbClr val="000000"/>
          </a:solidFill>
          <a:uFillTx/>
          <a:latin typeface="MTS Wide Medium"/>
          <a:ea typeface="MTS Wide Medium"/>
          <a:cs typeface="MTS Wide Medium"/>
          <a:sym typeface="MTS Wide Medium"/>
        </a:defRPr>
      </a:lvl1pPr>
      <a:lvl2pPr marL="0" marR="0" indent="0" algn="l" defTabSz="1451096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300" u="none">
          <a:solidFill>
            <a:srgbClr val="000000"/>
          </a:solidFill>
          <a:uFillTx/>
          <a:latin typeface="MTS Wide Medium"/>
          <a:ea typeface="MTS Wide Medium"/>
          <a:cs typeface="MTS Wide Medium"/>
          <a:sym typeface="MTS Wide Medium"/>
        </a:defRPr>
      </a:lvl2pPr>
      <a:lvl3pPr marL="0" marR="0" indent="0" algn="l" defTabSz="1451096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300" u="none">
          <a:solidFill>
            <a:srgbClr val="000000"/>
          </a:solidFill>
          <a:uFillTx/>
          <a:latin typeface="MTS Wide Medium"/>
          <a:ea typeface="MTS Wide Medium"/>
          <a:cs typeface="MTS Wide Medium"/>
          <a:sym typeface="MTS Wide Medium"/>
        </a:defRPr>
      </a:lvl3pPr>
      <a:lvl4pPr marL="0" marR="0" indent="0" algn="l" defTabSz="1451096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300" u="none">
          <a:solidFill>
            <a:srgbClr val="000000"/>
          </a:solidFill>
          <a:uFillTx/>
          <a:latin typeface="MTS Wide Medium"/>
          <a:ea typeface="MTS Wide Medium"/>
          <a:cs typeface="MTS Wide Medium"/>
          <a:sym typeface="MTS Wide Medium"/>
        </a:defRPr>
      </a:lvl4pPr>
      <a:lvl5pPr marL="0" marR="0" indent="0" algn="l" defTabSz="1451096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300" u="none">
          <a:solidFill>
            <a:srgbClr val="000000"/>
          </a:solidFill>
          <a:uFillTx/>
          <a:latin typeface="MTS Wide Medium"/>
          <a:ea typeface="MTS Wide Medium"/>
          <a:cs typeface="MTS Wide Medium"/>
          <a:sym typeface="MTS Wide Medium"/>
        </a:defRPr>
      </a:lvl5pPr>
      <a:lvl6pPr marL="0" marR="0" indent="0" algn="l" defTabSz="1451096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300" u="none">
          <a:solidFill>
            <a:srgbClr val="000000"/>
          </a:solidFill>
          <a:uFillTx/>
          <a:latin typeface="MTS Wide Medium"/>
          <a:ea typeface="MTS Wide Medium"/>
          <a:cs typeface="MTS Wide Medium"/>
          <a:sym typeface="MTS Wide Medium"/>
        </a:defRPr>
      </a:lvl6pPr>
      <a:lvl7pPr marL="0" marR="0" indent="0" algn="l" defTabSz="1451096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300" u="none">
          <a:solidFill>
            <a:srgbClr val="000000"/>
          </a:solidFill>
          <a:uFillTx/>
          <a:latin typeface="MTS Wide Medium"/>
          <a:ea typeface="MTS Wide Medium"/>
          <a:cs typeface="MTS Wide Medium"/>
          <a:sym typeface="MTS Wide Medium"/>
        </a:defRPr>
      </a:lvl7pPr>
      <a:lvl8pPr marL="0" marR="0" indent="0" algn="l" defTabSz="1451096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300" u="none">
          <a:solidFill>
            <a:srgbClr val="000000"/>
          </a:solidFill>
          <a:uFillTx/>
          <a:latin typeface="MTS Wide Medium"/>
          <a:ea typeface="MTS Wide Medium"/>
          <a:cs typeface="MTS Wide Medium"/>
          <a:sym typeface="MTS Wide Medium"/>
        </a:defRPr>
      </a:lvl8pPr>
      <a:lvl9pPr marL="0" marR="0" indent="0" algn="l" defTabSz="1451096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300" u="none">
          <a:solidFill>
            <a:srgbClr val="000000"/>
          </a:solidFill>
          <a:uFillTx/>
          <a:latin typeface="MTS Wide Medium"/>
          <a:ea typeface="MTS Wide Medium"/>
          <a:cs typeface="MTS Wide Medium"/>
          <a:sym typeface="MTS Wide Medium"/>
        </a:defRPr>
      </a:lvl9pPr>
    </p:titleStyle>
    <p:bodyStyle>
      <a:lvl1pPr marL="0" marR="0" indent="0" algn="l" defTabSz="1451096" rtl="0" latinLnBrk="0">
        <a:lnSpc>
          <a:spcPct val="100000"/>
        </a:lnSpc>
        <a:spcBef>
          <a:spcPts val="5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rgbClr val="000000"/>
          </a:solidFill>
          <a:uFillTx/>
          <a:latin typeface="MTS Text Regular"/>
          <a:ea typeface="MTS Text Regular"/>
          <a:cs typeface="MTS Text Regular"/>
          <a:sym typeface="MTS Text Regular"/>
        </a:defRPr>
      </a:lvl1pPr>
      <a:lvl2pPr marL="0" marR="0" indent="725548" algn="l" defTabSz="1451096" rtl="0" latinLnBrk="0">
        <a:lnSpc>
          <a:spcPct val="100000"/>
        </a:lnSpc>
        <a:spcBef>
          <a:spcPts val="5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rgbClr val="000000"/>
          </a:solidFill>
          <a:uFillTx/>
          <a:latin typeface="MTS Text Regular"/>
          <a:ea typeface="MTS Text Regular"/>
          <a:cs typeface="MTS Text Regular"/>
          <a:sym typeface="MTS Text Regular"/>
        </a:defRPr>
      </a:lvl2pPr>
      <a:lvl3pPr marL="0" marR="0" indent="1451093" algn="l" defTabSz="1451096" rtl="0" latinLnBrk="0">
        <a:lnSpc>
          <a:spcPct val="100000"/>
        </a:lnSpc>
        <a:spcBef>
          <a:spcPts val="5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rgbClr val="000000"/>
          </a:solidFill>
          <a:uFillTx/>
          <a:latin typeface="MTS Text Regular"/>
          <a:ea typeface="MTS Text Regular"/>
          <a:cs typeface="MTS Text Regular"/>
          <a:sym typeface="MTS Text Regular"/>
        </a:defRPr>
      </a:lvl3pPr>
      <a:lvl4pPr marL="0" marR="0" indent="2176642" algn="l" defTabSz="1451096" rtl="0" latinLnBrk="0">
        <a:lnSpc>
          <a:spcPct val="100000"/>
        </a:lnSpc>
        <a:spcBef>
          <a:spcPts val="5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rgbClr val="000000"/>
          </a:solidFill>
          <a:uFillTx/>
          <a:latin typeface="MTS Text Regular"/>
          <a:ea typeface="MTS Text Regular"/>
          <a:cs typeface="MTS Text Regular"/>
          <a:sym typeface="MTS Text Regular"/>
        </a:defRPr>
      </a:lvl4pPr>
      <a:lvl5pPr marL="0" marR="0" indent="2902191" algn="l" defTabSz="1451096" rtl="0" latinLnBrk="0">
        <a:lnSpc>
          <a:spcPct val="100000"/>
        </a:lnSpc>
        <a:spcBef>
          <a:spcPts val="5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rgbClr val="000000"/>
          </a:solidFill>
          <a:uFillTx/>
          <a:latin typeface="MTS Text Regular"/>
          <a:ea typeface="MTS Text Regular"/>
          <a:cs typeface="MTS Text Regular"/>
          <a:sym typeface="MTS Text Regular"/>
        </a:defRPr>
      </a:lvl5pPr>
      <a:lvl6pPr marL="3908595" marR="0" indent="-280858" algn="l" defTabSz="1451096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400" u="none">
          <a:solidFill>
            <a:srgbClr val="000000"/>
          </a:solidFill>
          <a:uFillTx/>
          <a:latin typeface="MTS Text Regular"/>
          <a:ea typeface="MTS Text Regular"/>
          <a:cs typeface="MTS Text Regular"/>
          <a:sym typeface="MTS Text Regular"/>
        </a:defRPr>
      </a:lvl6pPr>
      <a:lvl7pPr marL="4634145" marR="0" indent="-280858" algn="l" defTabSz="1451096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400" u="none">
          <a:solidFill>
            <a:srgbClr val="000000"/>
          </a:solidFill>
          <a:uFillTx/>
          <a:latin typeface="MTS Text Regular"/>
          <a:ea typeface="MTS Text Regular"/>
          <a:cs typeface="MTS Text Regular"/>
          <a:sym typeface="MTS Text Regular"/>
        </a:defRPr>
      </a:lvl7pPr>
      <a:lvl8pPr marL="5359691" marR="0" indent="-280858" algn="l" defTabSz="1451096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400" u="none">
          <a:solidFill>
            <a:srgbClr val="000000"/>
          </a:solidFill>
          <a:uFillTx/>
          <a:latin typeface="MTS Text Regular"/>
          <a:ea typeface="MTS Text Regular"/>
          <a:cs typeface="MTS Text Regular"/>
          <a:sym typeface="MTS Text Regular"/>
        </a:defRPr>
      </a:lvl8pPr>
      <a:lvl9pPr marL="6085240" marR="0" indent="-280858" algn="l" defTabSz="1451096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400" u="none">
          <a:solidFill>
            <a:srgbClr val="000000"/>
          </a:solidFill>
          <a:uFillTx/>
          <a:latin typeface="MTS Text Regular"/>
          <a:ea typeface="MTS Text Regular"/>
          <a:cs typeface="MTS Text Regular"/>
          <a:sym typeface="MTS Text Regular"/>
        </a:defRPr>
      </a:lvl9pPr>
    </p:bodyStyle>
    <p:otherStyle>
      <a:lvl1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MTS Text Regular"/>
        </a:defRPr>
      </a:lvl1pPr>
      <a:lvl2pPr marL="0" marR="0" indent="457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MTS Text Regular"/>
        </a:defRPr>
      </a:lvl2pPr>
      <a:lvl3pPr marL="0" marR="0" indent="914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MTS Text Regular"/>
        </a:defRPr>
      </a:lvl3pPr>
      <a:lvl4pPr marL="0" marR="0" indent="1371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MTS Text Regular"/>
        </a:defRPr>
      </a:lvl4pPr>
      <a:lvl5pPr marL="0" marR="0" indent="18288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MTS Text Regular"/>
        </a:defRPr>
      </a:lvl5pPr>
      <a:lvl6pPr marL="0" marR="0" indent="22860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MTS Text Regular"/>
        </a:defRPr>
      </a:lvl6pPr>
      <a:lvl7pPr marL="0" marR="0" indent="2743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MTS Text Regular"/>
        </a:defRPr>
      </a:lvl7pPr>
      <a:lvl8pPr marL="0" marR="0" indent="3200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MTS Text Regular"/>
        </a:defRPr>
      </a:lvl8pPr>
      <a:lvl9pPr marL="0" marR="0" indent="3657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MTS Text Regular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9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0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1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2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3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4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6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7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8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Скругленный прямоугольник 9"/>
          <p:cNvSpPr/>
          <p:nvPr/>
        </p:nvSpPr>
        <p:spPr>
          <a:xfrm>
            <a:off x="287016" y="1398290"/>
            <a:ext cx="5616624" cy="1512169"/>
          </a:xfrm>
          <a:prstGeom prst="roundRect">
            <a:avLst>
              <a:gd name="adj" fmla="val 10472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37" name="Текст 15"/>
          <p:cNvSpPr txBox="1"/>
          <p:nvPr>
            <p:ph type="subTitle" sz="quarter" idx="1"/>
          </p:nvPr>
        </p:nvSpPr>
        <p:spPr>
          <a:xfrm>
            <a:off x="1439144" y="7302945"/>
            <a:ext cx="3913271" cy="494902"/>
          </a:xfrm>
          <a:prstGeom prst="rect">
            <a:avLst/>
          </a:prstGeom>
        </p:spPr>
        <p:txBody>
          <a:bodyPr/>
          <a:lstStyle>
            <a:lvl1pPr defTabSz="1117344">
              <a:spcBef>
                <a:spcPts val="600"/>
              </a:spcBef>
              <a:defRPr sz="2772">
                <a:solidFill>
                  <a:srgbClr val="464646"/>
                </a:solidFill>
              </a:defRPr>
            </a:lvl1pPr>
          </a:lstStyle>
          <a:p>
            <a:pPr/>
            <a:r>
              <a:t>Иван Копылов</a:t>
            </a:r>
          </a:p>
        </p:txBody>
      </p:sp>
      <p:sp>
        <p:nvSpPr>
          <p:cNvPr id="338" name="Текст 16"/>
          <p:cNvSpPr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pPr/>
            <a:r>
              <a:t>CV Engineer </a:t>
            </a:r>
          </a:p>
        </p:txBody>
      </p:sp>
      <p:pic>
        <p:nvPicPr>
          <p:cNvPr id="339" name="Рисунок 2" descr="Рисунок 2"/>
          <p:cNvPicPr>
            <a:picLocks noChangeAspect="1"/>
          </p:cNvPicPr>
          <p:nvPr>
            <p:ph type="pic" idx="22"/>
          </p:nvPr>
        </p:nvPicPr>
        <p:blipFill>
          <a:blip r:embed="rId2">
            <a:extLst/>
          </a:blip>
          <a:srcRect l="0" t="17843" r="0" b="36219"/>
          <a:stretch>
            <a:fillRect/>
          </a:stretch>
        </p:blipFill>
        <p:spPr>
          <a:xfrm>
            <a:off x="349136" y="7386083"/>
            <a:ext cx="914401" cy="914401"/>
          </a:xfrm>
          <a:prstGeom prst="rect">
            <a:avLst/>
          </a:prstGeom>
        </p:spPr>
      </p:pic>
      <p:sp>
        <p:nvSpPr>
          <p:cNvPr id="340" name="Заголовок 13"/>
          <p:cNvSpPr txBox="1"/>
          <p:nvPr>
            <p:ph type="ctrTitle"/>
          </p:nvPr>
        </p:nvSpPr>
        <p:spPr>
          <a:xfrm>
            <a:off x="647055" y="1686322"/>
            <a:ext cx="13716001" cy="2808313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defRPr>
                <a:solidFill>
                  <a:srgbClr val="464646"/>
                </a:solidFill>
              </a:defRPr>
            </a:lvl1pPr>
          </a:lstStyle>
          <a:p>
            <a:pPr/>
            <a:r>
              <a:t>ЛЕКЦИЯ 2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Заголовок 1"/>
          <p:cNvSpPr txBox="1"/>
          <p:nvPr>
            <p:ph type="title"/>
          </p:nvPr>
        </p:nvSpPr>
        <p:spPr>
          <a:xfrm>
            <a:off x="143000" y="318169"/>
            <a:ext cx="16316696" cy="1300164"/>
          </a:xfrm>
          <a:prstGeom prst="rect">
            <a:avLst/>
          </a:prstGeom>
        </p:spPr>
        <p:txBody>
          <a:bodyPr/>
          <a:lstStyle/>
          <a:p>
            <a:pPr defTabSz="1030278">
              <a:defRPr sz="4685"/>
            </a:pPr>
            <a:r>
              <a:t>LAB (Lightness, A, B)</a:t>
            </a:r>
            <a:br/>
          </a:p>
        </p:txBody>
      </p:sp>
      <p:sp>
        <p:nvSpPr>
          <p:cNvPr id="378" name="Объект 2"/>
          <p:cNvSpPr txBox="1"/>
          <p:nvPr>
            <p:ph type="body" sz="half" idx="1"/>
          </p:nvPr>
        </p:nvSpPr>
        <p:spPr>
          <a:xfrm>
            <a:off x="142999" y="1619250"/>
            <a:ext cx="8352930" cy="7483896"/>
          </a:xfrm>
          <a:prstGeom prst="rect">
            <a:avLst/>
          </a:prstGeom>
        </p:spPr>
        <p:txBody>
          <a:bodyPr/>
          <a:lstStyle/>
          <a:p>
            <a:pPr>
              <a:defRPr sz="3600"/>
            </a:pPr>
            <a:r>
              <a:t>Как устроено</a:t>
            </a:r>
          </a:p>
          <a:p>
            <a:pPr/>
            <a:r>
              <a:t>L — </a:t>
            </a:r>
            <a:r>
              <a:t>ось яркости (0 — чёрное, 100 — белое), </a:t>
            </a:r>
            <a:r>
              <a:t>A —</a:t>
            </a:r>
            <a:br/>
            <a:r>
              <a:t>от зелёного к красному, </a:t>
            </a:r>
            <a:r>
              <a:t>B — </a:t>
            </a:r>
            <a:r>
              <a:t>от синего к жёлтому.</a:t>
            </a:r>
          </a:p>
          <a:p>
            <a:pPr/>
          </a:p>
          <a:p>
            <a:pPr>
              <a:defRPr sz="3600"/>
            </a:pPr>
            <a:r>
              <a:t>Близость к человеческому восприятию</a:t>
            </a:r>
          </a:p>
          <a:p>
            <a:pPr/>
            <a:r>
              <a:t>Изменения в </a:t>
            </a:r>
            <a:r>
              <a:t>L </a:t>
            </a:r>
            <a:r>
              <a:t>влияют на яркость, а каналы</a:t>
            </a:r>
            <a:br/>
            <a:r>
              <a:t>A, B </a:t>
            </a:r>
            <a:r>
              <a:t>описывают «цвет» без учёта освещения</a:t>
            </a:r>
          </a:p>
          <a:p>
            <a:pPr/>
          </a:p>
          <a:p>
            <a:pPr>
              <a:defRPr sz="3600"/>
            </a:pPr>
            <a:r>
              <a:t>Применение</a:t>
            </a:r>
          </a:p>
          <a:p>
            <a:pPr/>
            <a:r>
              <a:t>Коррекция цвета: можно повысить контраст только</a:t>
            </a:r>
            <a:br/>
            <a:r>
              <a:t>в канале </a:t>
            </a:r>
            <a:r>
              <a:t>L, </a:t>
            </a:r>
            <a:r>
              <a:t>не трогая цветовую составляющую. Сегментация: иногда выделение объекта проще</a:t>
            </a:r>
            <a:br/>
            <a:r>
              <a:t>в </a:t>
            </a:r>
            <a:r>
              <a:t>LAB, </a:t>
            </a:r>
            <a:r>
              <a:t>если он отличается по «</a:t>
            </a:r>
            <a:r>
              <a:t>A» </a:t>
            </a:r>
            <a:r>
              <a:t>или «</a:t>
            </a:r>
            <a:r>
              <a:t>B» </a:t>
            </a:r>
            <a:r>
              <a:t>от фона</a:t>
            </a:r>
          </a:p>
        </p:txBody>
      </p:sp>
      <p:pic>
        <p:nvPicPr>
          <p:cNvPr id="379" name="Image 1" descr="Image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286268" y="4106128"/>
            <a:ext cx="4919306" cy="206204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Заголовок 1"/>
          <p:cNvSpPr txBox="1"/>
          <p:nvPr>
            <p:ph type="title"/>
          </p:nvPr>
        </p:nvSpPr>
        <p:spPr>
          <a:xfrm>
            <a:off x="143000" y="318169"/>
            <a:ext cx="16316696" cy="1300164"/>
          </a:xfrm>
          <a:prstGeom prst="rect">
            <a:avLst/>
          </a:prstGeom>
        </p:spPr>
        <p:txBody>
          <a:bodyPr/>
          <a:lstStyle/>
          <a:p>
            <a:pPr defTabSz="1030278">
              <a:defRPr sz="4685"/>
            </a:pPr>
            <a:r>
              <a:t>YCbCr (</a:t>
            </a:r>
            <a:r>
              <a:t>яркость и цветность)</a:t>
            </a:r>
            <a:br/>
          </a:p>
        </p:txBody>
      </p:sp>
      <p:sp>
        <p:nvSpPr>
          <p:cNvPr id="382" name="Объект 2"/>
          <p:cNvSpPr txBox="1"/>
          <p:nvPr>
            <p:ph type="body" sz="half" idx="1"/>
          </p:nvPr>
        </p:nvSpPr>
        <p:spPr>
          <a:xfrm>
            <a:off x="143000" y="1619250"/>
            <a:ext cx="7450281" cy="6526211"/>
          </a:xfrm>
          <a:prstGeom prst="rect">
            <a:avLst/>
          </a:prstGeom>
        </p:spPr>
        <p:txBody>
          <a:bodyPr/>
          <a:lstStyle/>
          <a:p>
            <a:pPr>
              <a:defRPr sz="3600"/>
            </a:pPr>
            <a:r>
              <a:t>Описание</a:t>
            </a:r>
          </a:p>
          <a:p>
            <a:pPr/>
            <a:r>
              <a:t>Y — </a:t>
            </a:r>
            <a:r>
              <a:t>яркость (</a:t>
            </a:r>
            <a:r>
              <a:t>luma), Cb, Cr —</a:t>
            </a:r>
            <a:br/>
            <a:r>
              <a:t>компоненты цветности (</a:t>
            </a:r>
            <a:r>
              <a:t>chroma)</a:t>
            </a:r>
          </a:p>
          <a:p>
            <a:pPr/>
          </a:p>
          <a:p>
            <a:pPr>
              <a:defRPr sz="3600"/>
            </a:pPr>
            <a:r>
              <a:t>Где используется</a:t>
            </a:r>
          </a:p>
          <a:p>
            <a:pPr/>
            <a:r>
              <a:t>Стандарты телевидения (</a:t>
            </a:r>
            <a:r>
              <a:t>PAL, NTSC), </a:t>
            </a:r>
            <a:r>
              <a:t>видеокодеки (</a:t>
            </a:r>
            <a:r>
              <a:t>MPEG). JPEG </a:t>
            </a:r>
            <a:r>
              <a:t>также использует похожую схему </a:t>
            </a:r>
            <a:r>
              <a:t>YUV (</a:t>
            </a:r>
            <a:r>
              <a:t>субдискретизация цветовых каналов)</a:t>
            </a:r>
          </a:p>
          <a:p>
            <a:pPr/>
          </a:p>
          <a:p>
            <a:pPr>
              <a:defRPr sz="3600"/>
            </a:pPr>
            <a:r>
              <a:t>Преимущество</a:t>
            </a:r>
          </a:p>
          <a:p>
            <a:pPr/>
            <a:r>
              <a:t>Можно сжимать </a:t>
            </a:r>
            <a:r>
              <a:t>Cb, Cr </a:t>
            </a:r>
            <a:r>
              <a:t>сильнее (человек меньше замечает потери в цвете, чем в яркости)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Заголовок 1"/>
          <p:cNvSpPr txBox="1"/>
          <p:nvPr>
            <p:ph type="title"/>
          </p:nvPr>
        </p:nvSpPr>
        <p:spPr>
          <a:xfrm>
            <a:off x="143000" y="318169"/>
            <a:ext cx="16316696" cy="1300164"/>
          </a:xfrm>
          <a:prstGeom prst="rect">
            <a:avLst/>
          </a:prstGeom>
        </p:spPr>
        <p:txBody>
          <a:bodyPr/>
          <a:lstStyle/>
          <a:p>
            <a:pPr defTabSz="1030278">
              <a:defRPr sz="4685"/>
            </a:pPr>
            <a:r>
              <a:t>Преобразования между цветовыми пространствами в </a:t>
            </a:r>
            <a:r>
              <a:t>OpenCV</a:t>
            </a:r>
          </a:p>
        </p:txBody>
      </p:sp>
      <p:sp>
        <p:nvSpPr>
          <p:cNvPr id="385" name="Объект 2"/>
          <p:cNvSpPr txBox="1"/>
          <p:nvPr>
            <p:ph type="body" sz="half" idx="1"/>
          </p:nvPr>
        </p:nvSpPr>
        <p:spPr>
          <a:xfrm>
            <a:off x="143000" y="2290763"/>
            <a:ext cx="12601400" cy="3024337"/>
          </a:xfrm>
          <a:prstGeom prst="rect">
            <a:avLst/>
          </a:prstGeom>
        </p:spPr>
        <p:txBody>
          <a:bodyPr/>
          <a:lstStyle/>
          <a:p>
            <a:pPr/>
            <a:r>
              <a:t>В практических задачах компьютерного зрения часто приходится переключаться</a:t>
            </a:r>
            <a:br/>
            <a:r>
              <a:t>из одного цветового пространства в другое. Например, мы можем:</a:t>
            </a:r>
          </a:p>
          <a:p>
            <a:pPr marL="342900" indent="-342900">
              <a:buSzPct val="100000"/>
              <a:buChar char="▪"/>
            </a:pPr>
            <a:r>
              <a:t>Считать изображение в </a:t>
            </a:r>
            <a:r>
              <a:t>BGR (</a:t>
            </a:r>
            <a:r>
              <a:t>стандарт </a:t>
            </a:r>
            <a:r>
              <a:t>OpenCV)</a:t>
            </a:r>
          </a:p>
          <a:p>
            <a:pPr marL="342900" indent="-342900">
              <a:buSzPct val="100000"/>
              <a:buChar char="▪"/>
            </a:pPr>
            <a:r>
              <a:t>Конвертировать в </a:t>
            </a:r>
            <a:r>
              <a:t>HSV, </a:t>
            </a:r>
            <a:r>
              <a:t>чтобы сегментировать по оттенку</a:t>
            </a:r>
          </a:p>
          <a:p>
            <a:pPr marL="342900" indent="-342900">
              <a:buSzPct val="100000"/>
              <a:buChar char="▪"/>
            </a:pPr>
            <a:r>
              <a:t>Конвертировать результат в </a:t>
            </a:r>
            <a:r>
              <a:t>Grayscale </a:t>
            </a:r>
            <a:r>
              <a:t>для выделения краёв</a:t>
            </a:r>
          </a:p>
        </p:txBody>
      </p:sp>
      <p:sp>
        <p:nvSpPr>
          <p:cNvPr id="386" name="Объект 2"/>
          <p:cNvSpPr txBox="1"/>
          <p:nvPr/>
        </p:nvSpPr>
        <p:spPr>
          <a:xfrm>
            <a:off x="188719" y="5430737"/>
            <a:ext cx="4805105" cy="3024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 defTabSz="1436586">
              <a:spcBef>
                <a:spcPts val="1100"/>
              </a:spcBef>
              <a:defRPr sz="3564">
                <a:solidFill>
                  <a:srgbClr val="1B1D22"/>
                </a:solidFill>
                <a:latin typeface="MTS Compact"/>
                <a:ea typeface="MTS Compact"/>
                <a:cs typeface="MTS Compact"/>
                <a:sym typeface="MTS Compact"/>
              </a:defRPr>
            </a:pPr>
            <a:r>
              <a:t>RGB → Grayscale</a:t>
            </a:r>
            <a:endParaRPr sz="2376"/>
          </a:p>
          <a:p>
            <a:pPr defTabSz="1436586">
              <a:spcBef>
                <a:spcPts val="1100"/>
              </a:spcBef>
              <a:defRPr sz="2376">
                <a:solidFill>
                  <a:srgbClr val="1B1D22"/>
                </a:solidFill>
                <a:latin typeface="MTS Compact"/>
                <a:ea typeface="MTS Compact"/>
                <a:cs typeface="MTS Compact"/>
                <a:sym typeface="MTS Compact"/>
              </a:defRPr>
            </a:pPr>
            <a:r>
              <a:t>import cv2 </a:t>
            </a:r>
          </a:p>
          <a:p>
            <a:pPr defTabSz="1436586">
              <a:spcBef>
                <a:spcPts val="1100"/>
              </a:spcBef>
              <a:defRPr sz="2376">
                <a:solidFill>
                  <a:srgbClr val="1B1D22"/>
                </a:solidFill>
                <a:latin typeface="MTS Compact"/>
                <a:ea typeface="MTS Compact"/>
                <a:cs typeface="MTS Compact"/>
                <a:sym typeface="MTS Compact"/>
              </a:defRPr>
            </a:pPr>
            <a:r>
              <a:t>image = cv2.imread("example.jpg")</a:t>
            </a:r>
            <a:br/>
            <a:r>
              <a:t># BGR </a:t>
            </a:r>
            <a:r>
              <a:t>формат </a:t>
            </a:r>
          </a:p>
          <a:p>
            <a:pPr defTabSz="1436586">
              <a:spcBef>
                <a:spcPts val="1100"/>
              </a:spcBef>
              <a:defRPr sz="2376">
                <a:solidFill>
                  <a:srgbClr val="1B1D22"/>
                </a:solidFill>
                <a:latin typeface="MTS Compact"/>
                <a:ea typeface="MTS Compact"/>
                <a:cs typeface="MTS Compact"/>
                <a:sym typeface="MTS Compact"/>
              </a:defRPr>
            </a:pPr>
            <a:r>
              <a:t>gray_image = cv2.cvtColor</a:t>
            </a:r>
            <a:br/>
            <a:r>
              <a:t>(image, cv2.COLOR_BGR2GRAY)</a:t>
            </a:r>
          </a:p>
        </p:txBody>
      </p:sp>
      <p:sp>
        <p:nvSpPr>
          <p:cNvPr id="387" name="Объект 2"/>
          <p:cNvSpPr txBox="1"/>
          <p:nvPr/>
        </p:nvSpPr>
        <p:spPr>
          <a:xfrm>
            <a:off x="6021368" y="5430737"/>
            <a:ext cx="4517073" cy="3024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 defTabSz="1451096">
              <a:spcBef>
                <a:spcPts val="1200"/>
              </a:spcBef>
              <a:defRPr sz="3600">
                <a:solidFill>
                  <a:srgbClr val="1B1D22"/>
                </a:solidFill>
                <a:latin typeface="MTS Compact"/>
                <a:ea typeface="MTS Compact"/>
                <a:cs typeface="MTS Compact"/>
                <a:sym typeface="MTS Compact"/>
              </a:defRPr>
            </a:pPr>
            <a:r>
              <a:t>BGR → HSV</a:t>
            </a:r>
            <a:endParaRPr sz="2400"/>
          </a:p>
          <a:p>
            <a:pPr defTabSz="1451096">
              <a:spcBef>
                <a:spcPts val="1200"/>
              </a:spcBef>
              <a:defRPr sz="2400">
                <a:solidFill>
                  <a:srgbClr val="1B1D22"/>
                </a:solidFill>
                <a:latin typeface="MTS Compact"/>
                <a:ea typeface="MTS Compact"/>
                <a:cs typeface="MTS Compact"/>
                <a:sym typeface="MTS Compact"/>
              </a:defRPr>
            </a:pPr>
            <a:r>
              <a:t>hsv_image = cv2.cvtColor(image, cv2.COLOR_BGR2HSV)</a:t>
            </a:r>
          </a:p>
        </p:txBody>
      </p:sp>
      <p:sp>
        <p:nvSpPr>
          <p:cNvPr id="388" name="Объект 2"/>
          <p:cNvSpPr txBox="1"/>
          <p:nvPr/>
        </p:nvSpPr>
        <p:spPr>
          <a:xfrm>
            <a:off x="11745594" y="5430737"/>
            <a:ext cx="4551868" cy="16863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 defTabSz="1451096">
              <a:spcBef>
                <a:spcPts val="1200"/>
              </a:spcBef>
              <a:defRPr sz="3600">
                <a:solidFill>
                  <a:srgbClr val="1B1D22"/>
                </a:solidFill>
                <a:latin typeface="MTS Compact"/>
                <a:ea typeface="MTS Compact"/>
                <a:cs typeface="MTS Compact"/>
                <a:sym typeface="MTS Compact"/>
              </a:defRPr>
            </a:pPr>
            <a:r>
              <a:t>BGR → LAB</a:t>
            </a:r>
            <a:endParaRPr sz="2400"/>
          </a:p>
          <a:p>
            <a:pPr defTabSz="1451096">
              <a:spcBef>
                <a:spcPts val="1200"/>
              </a:spcBef>
              <a:defRPr sz="2400">
                <a:solidFill>
                  <a:srgbClr val="1B1D22"/>
                </a:solidFill>
                <a:latin typeface="MTS Compact"/>
                <a:ea typeface="MTS Compact"/>
                <a:cs typeface="MTS Compact"/>
                <a:sym typeface="MTS Compact"/>
              </a:defRPr>
            </a:pPr>
            <a:r>
              <a:t>lab_image = cv2.cvtColor(image, cv2.COLOR_BGR2LAB)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Заголовок 1"/>
          <p:cNvSpPr txBox="1"/>
          <p:nvPr>
            <p:ph type="title"/>
          </p:nvPr>
        </p:nvSpPr>
        <p:spPr>
          <a:xfrm>
            <a:off x="143000" y="318169"/>
            <a:ext cx="16316696" cy="1300164"/>
          </a:xfrm>
          <a:prstGeom prst="rect">
            <a:avLst/>
          </a:prstGeom>
        </p:spPr>
        <p:txBody>
          <a:bodyPr/>
          <a:lstStyle/>
          <a:p>
            <a:pPr defTabSz="1030278">
              <a:defRPr sz="4685"/>
            </a:pPr>
            <a:r>
              <a:t>Гистограммы и их роль</a:t>
            </a:r>
            <a:br/>
            <a:r>
              <a:t>в анализе изображений</a:t>
            </a:r>
          </a:p>
        </p:txBody>
      </p:sp>
      <p:sp>
        <p:nvSpPr>
          <p:cNvPr id="391" name="Объект 2"/>
          <p:cNvSpPr txBox="1"/>
          <p:nvPr>
            <p:ph type="body" sz="half" idx="1"/>
          </p:nvPr>
        </p:nvSpPr>
        <p:spPr>
          <a:xfrm>
            <a:off x="143000" y="2290763"/>
            <a:ext cx="11017224" cy="6526212"/>
          </a:xfrm>
          <a:prstGeom prst="rect">
            <a:avLst/>
          </a:prstGeom>
        </p:spPr>
        <p:txBody>
          <a:bodyPr/>
          <a:lstStyle/>
          <a:p>
            <a:pPr/>
            <a:r>
              <a:t>Гистограмма интенсивностей (или цветовых каналов) показывает, сколько пикселей имеют ту или иную величину яркости (или цветового компонента). Она даёт представление о распределении тонов в изображении</a:t>
            </a:r>
          </a:p>
          <a:p>
            <a:pPr/>
          </a:p>
          <a:p>
            <a:pPr>
              <a:defRPr sz="3600"/>
            </a:pPr>
            <a:r>
              <a:t>Гистограмма для </a:t>
            </a:r>
            <a:r>
              <a:t>grayscale</a:t>
            </a:r>
          </a:p>
          <a:p>
            <a:pPr/>
            <a:r>
              <a:t>Ось </a:t>
            </a:r>
            <a:r>
              <a:t>X — </a:t>
            </a:r>
            <a:r>
              <a:t>интенсивность 0…255, ось </a:t>
            </a:r>
            <a:r>
              <a:t>Y — </a:t>
            </a:r>
            <a:r>
              <a:t>число пикселей.</a:t>
            </a:r>
          </a:p>
          <a:p>
            <a:pPr/>
          </a:p>
          <a:p>
            <a:pPr>
              <a:defRPr sz="3600"/>
            </a:pPr>
            <a:r>
              <a:t>Гистограмма для цветного изображения</a:t>
            </a:r>
          </a:p>
          <a:p>
            <a:pPr/>
            <a:r>
              <a:t>Строится отдельно для </a:t>
            </a:r>
            <a:r>
              <a:t>R, G, B (</a:t>
            </a:r>
            <a:r>
              <a:t>либо для </a:t>
            </a:r>
            <a:r>
              <a:t>H, S, V </a:t>
            </a:r>
            <a:r>
              <a:t>и т. д.).</a:t>
            </a:r>
          </a:p>
        </p:txBody>
      </p:sp>
      <p:pic>
        <p:nvPicPr>
          <p:cNvPr id="392" name="Image 1" descr="Image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586071" y="2677437"/>
            <a:ext cx="4919426" cy="49194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Заголовок 1"/>
          <p:cNvSpPr txBox="1"/>
          <p:nvPr>
            <p:ph type="title"/>
          </p:nvPr>
        </p:nvSpPr>
        <p:spPr>
          <a:xfrm>
            <a:off x="143000" y="318169"/>
            <a:ext cx="16316696" cy="1300164"/>
          </a:xfrm>
          <a:prstGeom prst="rect">
            <a:avLst/>
          </a:prstGeom>
        </p:spPr>
        <p:txBody>
          <a:bodyPr/>
          <a:lstStyle/>
          <a:p>
            <a:pPr defTabSz="1030278">
              <a:defRPr sz="4685"/>
            </a:pPr>
            <a:r>
              <a:t>Выравнивание гистограммы:</a:t>
            </a:r>
            <a:br/>
            <a:r>
              <a:t>улучшение контраста</a:t>
            </a:r>
          </a:p>
        </p:txBody>
      </p:sp>
      <p:sp>
        <p:nvSpPr>
          <p:cNvPr id="395" name="Объект 2"/>
          <p:cNvSpPr txBox="1"/>
          <p:nvPr>
            <p:ph type="body" idx="1"/>
          </p:nvPr>
        </p:nvSpPr>
        <p:spPr>
          <a:xfrm>
            <a:off x="142998" y="2290763"/>
            <a:ext cx="14077826" cy="6713860"/>
          </a:xfrm>
          <a:prstGeom prst="rect">
            <a:avLst/>
          </a:prstGeom>
        </p:spPr>
        <p:txBody>
          <a:bodyPr/>
          <a:lstStyle/>
          <a:p>
            <a:pPr/>
            <a:r>
              <a:t>Выравнивание гистограммы (</a:t>
            </a:r>
            <a:r>
              <a:t>histogram equalization) </a:t>
            </a:r>
            <a:r>
              <a:t>перераспределяет интенсивности</a:t>
            </a:r>
            <a:br/>
            <a:r>
              <a:t>так, чтобы гистограмма стала более плоской и широкого диапазона. Это позволяет улучшить контраст, особенно если исходное изображение «сжат» в узком диапазоне яркостей</a:t>
            </a:r>
          </a:p>
          <a:p>
            <a:pPr/>
          </a:p>
          <a:p>
            <a:pPr>
              <a:defRPr sz="3600"/>
            </a:pPr>
            <a:r>
              <a:t>Глобальное выравнивание (</a:t>
            </a:r>
            <a:r>
              <a:t>EqualizeHist)</a:t>
            </a:r>
          </a:p>
          <a:p>
            <a:pPr/>
            <a:r>
              <a:t>import cv2 </a:t>
            </a:r>
          </a:p>
          <a:p>
            <a:pPr/>
            <a:r>
              <a:t>image = cv2.imread("dark_image.jpg", cv2.IMREAD_GRAYSCALE) equalized = cv2.equalizeHist(image)</a:t>
            </a:r>
          </a:p>
          <a:p>
            <a:pPr/>
          </a:p>
          <a:p>
            <a:pPr>
              <a:defRPr sz="3600"/>
            </a:pPr>
            <a:r>
              <a:t>Локальное выравнивание (</a:t>
            </a:r>
            <a:r>
              <a:t>CLAHE)</a:t>
            </a:r>
          </a:p>
          <a:p>
            <a:pPr/>
            <a:r>
              <a:t>clahe = cv2.createCLAHE(clipLimit=2.0, tileGridSize=(8, 8)) clahe_result = clahe.apply(image)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Заголовок 1"/>
          <p:cNvSpPr txBox="1"/>
          <p:nvPr>
            <p:ph type="title"/>
          </p:nvPr>
        </p:nvSpPr>
        <p:spPr>
          <a:xfrm>
            <a:off x="143000" y="318169"/>
            <a:ext cx="16316696" cy="1300164"/>
          </a:xfrm>
          <a:prstGeom prst="rect">
            <a:avLst/>
          </a:prstGeom>
        </p:spPr>
        <p:txBody>
          <a:bodyPr/>
          <a:lstStyle/>
          <a:p>
            <a:pPr defTabSz="1030278">
              <a:defRPr sz="4685"/>
            </a:pPr>
            <a:r>
              <a:t>Методы сглаживания</a:t>
            </a:r>
            <a:br/>
            <a:r>
              <a:t>и подавления шума</a:t>
            </a:r>
          </a:p>
        </p:txBody>
      </p:sp>
      <p:sp>
        <p:nvSpPr>
          <p:cNvPr id="398" name="Объект 2"/>
          <p:cNvSpPr txBox="1"/>
          <p:nvPr>
            <p:ph type="body" sz="half" idx="1"/>
          </p:nvPr>
        </p:nvSpPr>
        <p:spPr>
          <a:xfrm>
            <a:off x="142999" y="2478409"/>
            <a:ext cx="7992890" cy="6526212"/>
          </a:xfrm>
          <a:prstGeom prst="rect">
            <a:avLst/>
          </a:prstGeom>
        </p:spPr>
        <p:txBody>
          <a:bodyPr/>
          <a:lstStyle/>
          <a:p>
            <a:pPr>
              <a:defRPr sz="3600"/>
            </a:pPr>
            <a:r>
              <a:t>Среднее сглаживание (</a:t>
            </a:r>
            <a:r>
              <a:t>Box Blur)</a:t>
            </a:r>
          </a:p>
          <a:p>
            <a:pPr/>
            <a:r>
              <a:t>import cv2 blurred = cv2.blur(image, (5, 5))</a:t>
            </a:r>
          </a:p>
          <a:p>
            <a:pPr/>
          </a:p>
          <a:p>
            <a:pPr>
              <a:defRPr sz="3600"/>
            </a:pPr>
            <a:r>
              <a:t>Гауссово сглаживание (</a:t>
            </a:r>
            <a:r>
              <a:t>Gaussian Blur)</a:t>
            </a:r>
          </a:p>
          <a:p>
            <a:pPr/>
            <a:r>
              <a:t>gaussian = cv2.GaussianBlur(image, (5, 5), 0)</a:t>
            </a:r>
          </a:p>
          <a:p>
            <a:pPr/>
          </a:p>
          <a:p>
            <a:pPr>
              <a:defRPr sz="3600"/>
            </a:pPr>
            <a:r>
              <a:t>Медианный фильтр (</a:t>
            </a:r>
            <a:r>
              <a:t>Median Blur)</a:t>
            </a:r>
          </a:p>
          <a:p>
            <a:pPr/>
            <a:r>
              <a:t>median = cv2.medianBlur(image, 5)</a:t>
            </a:r>
          </a:p>
        </p:txBody>
      </p:sp>
      <p:pic>
        <p:nvPicPr>
          <p:cNvPr id="399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792917" y="1022350"/>
            <a:ext cx="5486401" cy="8229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Заголовок 1"/>
          <p:cNvSpPr txBox="1"/>
          <p:nvPr>
            <p:ph type="title"/>
          </p:nvPr>
        </p:nvSpPr>
        <p:spPr>
          <a:xfrm>
            <a:off x="143000" y="318169"/>
            <a:ext cx="16316696" cy="1300164"/>
          </a:xfrm>
          <a:prstGeom prst="rect">
            <a:avLst/>
          </a:prstGeom>
        </p:spPr>
        <p:txBody>
          <a:bodyPr/>
          <a:lstStyle/>
          <a:p>
            <a:pPr defTabSz="1030278">
              <a:defRPr sz="4685"/>
            </a:pPr>
            <a:r>
              <a:t>Увеличение резкости</a:t>
            </a:r>
            <a:br/>
            <a:r>
              <a:t>и нормализация яркости/контраста</a:t>
            </a:r>
          </a:p>
        </p:txBody>
      </p:sp>
      <p:sp>
        <p:nvSpPr>
          <p:cNvPr id="402" name="Объект 2"/>
          <p:cNvSpPr txBox="1"/>
          <p:nvPr>
            <p:ph type="body" idx="1"/>
          </p:nvPr>
        </p:nvSpPr>
        <p:spPr>
          <a:xfrm>
            <a:off x="143000" y="2478409"/>
            <a:ext cx="13537504" cy="6526212"/>
          </a:xfrm>
          <a:prstGeom prst="rect">
            <a:avLst/>
          </a:prstGeom>
        </p:spPr>
        <p:txBody>
          <a:bodyPr/>
          <a:lstStyle/>
          <a:p>
            <a:pPr>
              <a:defRPr sz="3600"/>
            </a:pPr>
            <a:r>
              <a:t>Фильтр повышения резкости (</a:t>
            </a:r>
            <a:r>
              <a:t>Sharpening)</a:t>
            </a:r>
          </a:p>
          <a:p>
            <a:pPr/>
            <a:r>
              <a:t>import cv2 import numpy as np</a:t>
            </a:r>
          </a:p>
          <a:p>
            <a:pPr/>
            <a:r>
              <a:t>kernel = np.array([[0, -1, 0], [-1, 5, -1], [0, -1, 0]]) </a:t>
            </a:r>
          </a:p>
          <a:p>
            <a:pPr/>
            <a:r>
              <a:t>sharpened = cv2.filter2D(image, -1, kernel)</a:t>
            </a:r>
          </a:p>
          <a:p>
            <a:pPr/>
          </a:p>
          <a:p>
            <a:pPr>
              <a:defRPr sz="3600"/>
            </a:pPr>
            <a:r>
              <a:t>Нормализация</a:t>
            </a:r>
          </a:p>
          <a:p>
            <a:pPr/>
            <a:r>
              <a:t>mean_val = np.mean(image) std_val = np.std(image) standardized = (image - mean_val) / std_val</a:t>
            </a:r>
          </a:p>
          <a:p>
            <a:pPr/>
            <a:r>
              <a:t>normalized = cv2.normalize(image, None, 0, 255, cv2.NORM_MINMAX)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Заголовок 1"/>
          <p:cNvSpPr txBox="1"/>
          <p:nvPr>
            <p:ph type="title"/>
          </p:nvPr>
        </p:nvSpPr>
        <p:spPr>
          <a:xfrm>
            <a:off x="143000" y="318169"/>
            <a:ext cx="16316696" cy="1300164"/>
          </a:xfrm>
          <a:prstGeom prst="rect">
            <a:avLst/>
          </a:prstGeom>
        </p:spPr>
        <p:txBody>
          <a:bodyPr/>
          <a:lstStyle/>
          <a:p>
            <a:pPr/>
            <a:r>
              <a:t>Пороговая сегментация и её вариации</a:t>
            </a:r>
          </a:p>
        </p:txBody>
      </p:sp>
      <p:sp>
        <p:nvSpPr>
          <p:cNvPr id="405" name="Объект 2"/>
          <p:cNvSpPr txBox="1"/>
          <p:nvPr>
            <p:ph type="body" idx="1"/>
          </p:nvPr>
        </p:nvSpPr>
        <p:spPr>
          <a:xfrm>
            <a:off x="142999" y="1619250"/>
            <a:ext cx="11953330" cy="7385371"/>
          </a:xfrm>
          <a:prstGeom prst="rect">
            <a:avLst/>
          </a:prstGeom>
        </p:spPr>
        <p:txBody>
          <a:bodyPr/>
          <a:lstStyle/>
          <a:p>
            <a:pPr>
              <a:defRPr sz="3600"/>
            </a:pPr>
            <a:r>
              <a:t>Фиксированный порог (</a:t>
            </a:r>
            <a:r>
              <a:t>Global Threshold)</a:t>
            </a:r>
          </a:p>
          <a:p>
            <a:pPr/>
            <a:r>
              <a:t>import cv2 image = cv2.imread("example.jpg", cv2.IMREAD_GRAYSCALE) </a:t>
            </a:r>
            <a:br/>
            <a:r>
              <a:t>ret, binary = cv2.threshold(image, 127, 255, cv2.THRESH_BINARY)</a:t>
            </a:r>
          </a:p>
          <a:p>
            <a:pPr/>
          </a:p>
          <a:p>
            <a:pPr>
              <a:defRPr sz="3600"/>
            </a:pPr>
            <a:r>
              <a:t>Адаптивная пороговая обработка (</a:t>
            </a:r>
            <a:r>
              <a:t>Adaptive Threshold)</a:t>
            </a:r>
          </a:p>
          <a:p>
            <a:pPr/>
            <a:r>
              <a:t>adaptive = cv2.adaptiveThreshold(image, 255, cv2.ADAPTIVE</a:t>
            </a:r>
            <a:br/>
            <a:r>
              <a:t>_THRESH_GAUSSIAN_C, cv2.THRESH_BINARY, 11, 2)</a:t>
            </a:r>
          </a:p>
          <a:p>
            <a:pPr/>
          </a:p>
          <a:p>
            <a:pPr>
              <a:defRPr sz="3600"/>
            </a:pPr>
            <a:r>
              <a:t>Порог по Оцу (</a:t>
            </a:r>
            <a:r>
              <a:t>Otsu's Thresholding)</a:t>
            </a:r>
          </a:p>
          <a:p>
            <a:pPr/>
            <a:r>
              <a:t>ret, otsu_binary = cv2.threshold(image, 0, 255, cv2.THRESH_BINARY + cv2.THRESH_OTSU)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Заголовок 1"/>
          <p:cNvSpPr txBox="1"/>
          <p:nvPr>
            <p:ph type="title"/>
          </p:nvPr>
        </p:nvSpPr>
        <p:spPr>
          <a:xfrm>
            <a:off x="143000" y="318169"/>
            <a:ext cx="16316696" cy="1300164"/>
          </a:xfrm>
          <a:prstGeom prst="rect">
            <a:avLst/>
          </a:prstGeom>
        </p:spPr>
        <p:txBody>
          <a:bodyPr/>
          <a:lstStyle/>
          <a:p>
            <a:pPr defTabSz="1030278">
              <a:defRPr sz="4685"/>
            </a:pPr>
            <a:r>
              <a:t>Кластеризация </a:t>
            </a:r>
            <a:r>
              <a:t>K-means: </a:t>
            </a:r>
            <a:r>
              <a:t>разбиение</a:t>
            </a:r>
            <a:br/>
            <a:r>
              <a:t>на группы по цвету или интенсивности</a:t>
            </a:r>
          </a:p>
        </p:txBody>
      </p:sp>
      <p:sp>
        <p:nvSpPr>
          <p:cNvPr id="408" name="Объект 2"/>
          <p:cNvSpPr txBox="1"/>
          <p:nvPr>
            <p:ph type="body" sz="half" idx="1"/>
          </p:nvPr>
        </p:nvSpPr>
        <p:spPr>
          <a:xfrm>
            <a:off x="142998" y="2290763"/>
            <a:ext cx="10261477" cy="6713860"/>
          </a:xfrm>
          <a:prstGeom prst="rect">
            <a:avLst/>
          </a:prstGeom>
        </p:spPr>
        <p:txBody>
          <a:bodyPr/>
          <a:lstStyle/>
          <a:p>
            <a:pPr/>
            <a:r>
              <a:t>K-means — </a:t>
            </a:r>
            <a:r>
              <a:t>метод, который пытается разбить множество</a:t>
            </a:r>
            <a:br/>
            <a:r>
              <a:t>точек на </a:t>
            </a:r>
            <a:r>
              <a:t>k </a:t>
            </a:r>
            <a:r>
              <a:t>кластеров, минимизируя сумму квадратов</a:t>
            </a:r>
            <a:br/>
            <a:r>
              <a:t>расстояний до центров. В контексте изображений:</a:t>
            </a:r>
          </a:p>
          <a:p>
            <a:pPr marL="457200" indent="-457200">
              <a:buSzPct val="100000"/>
              <a:buAutoNum type="arabicPeriod" startAt="1"/>
            </a:pPr>
            <a:r>
              <a:t>Мы рассматриваем каждый пиксель как вектор (</a:t>
            </a:r>
            <a:r>
              <a:t>R,G,B) </a:t>
            </a:r>
            <a:r>
              <a:t>либо (</a:t>
            </a:r>
            <a:r>
              <a:t>L,A,B).</a:t>
            </a:r>
          </a:p>
          <a:p>
            <a:pPr marL="457200" indent="-457200">
              <a:buSzPct val="100000"/>
              <a:buAutoNum type="arabicPeriod" startAt="1"/>
            </a:pPr>
            <a:r>
              <a:t>Хотим поделить все пиксели на </a:t>
            </a:r>
            <a:r>
              <a:t>k </a:t>
            </a:r>
            <a:r>
              <a:t>групп (например, </a:t>
            </a:r>
            <a:r>
              <a:t>k=2 —</a:t>
            </a:r>
            <a:br/>
            <a:r>
              <a:t>фон и объект, </a:t>
            </a:r>
            <a:r>
              <a:t>k=3 — </a:t>
            </a:r>
            <a:r>
              <a:t>небо, земля, деревья и т. п.).</a:t>
            </a:r>
          </a:p>
        </p:txBody>
      </p:sp>
      <p:pic>
        <p:nvPicPr>
          <p:cNvPr id="409" name="Image 1" descr="Image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736092" y="3285609"/>
            <a:ext cx="4919187" cy="370308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Заголовок 1"/>
          <p:cNvSpPr txBox="1"/>
          <p:nvPr>
            <p:ph type="title"/>
          </p:nvPr>
        </p:nvSpPr>
        <p:spPr>
          <a:xfrm>
            <a:off x="143000" y="318169"/>
            <a:ext cx="16316696" cy="1300164"/>
          </a:xfrm>
          <a:prstGeom prst="rect">
            <a:avLst/>
          </a:prstGeom>
        </p:spPr>
        <p:txBody>
          <a:bodyPr/>
          <a:lstStyle/>
          <a:p>
            <a:pPr/>
            <a:r>
              <a:t>Морфологические операции</a:t>
            </a:r>
          </a:p>
        </p:txBody>
      </p:sp>
      <p:sp>
        <p:nvSpPr>
          <p:cNvPr id="412" name="Объект 2"/>
          <p:cNvSpPr txBox="1"/>
          <p:nvPr>
            <p:ph type="body" idx="1"/>
          </p:nvPr>
        </p:nvSpPr>
        <p:spPr>
          <a:xfrm>
            <a:off x="142998" y="1619250"/>
            <a:ext cx="11556877" cy="7385371"/>
          </a:xfrm>
          <a:prstGeom prst="rect">
            <a:avLst/>
          </a:prstGeom>
        </p:spPr>
        <p:txBody>
          <a:bodyPr/>
          <a:lstStyle/>
          <a:p>
            <a:pPr>
              <a:defRPr sz="3600"/>
            </a:pPr>
            <a:r>
              <a:t>Эрозия (</a:t>
            </a:r>
            <a:r>
              <a:t>Erosion)</a:t>
            </a:r>
          </a:p>
          <a:p>
            <a:pPr/>
            <a:r>
              <a:t>import cv2 import numpy as np kernel = np.ones((3, 3), np.uint8) eroded = cv2.erode(binary_image, kernel, iterations=1)</a:t>
            </a:r>
          </a:p>
          <a:p>
            <a:pPr/>
          </a:p>
          <a:p>
            <a:pPr>
              <a:defRPr sz="3600"/>
            </a:pPr>
            <a:r>
              <a:t>Дилатация (</a:t>
            </a:r>
            <a:r>
              <a:t>Dilation)</a:t>
            </a:r>
          </a:p>
          <a:p>
            <a:pPr/>
            <a:r>
              <a:t>dilated = cv2.dilate(binary_image, kernel, iterations=1)</a:t>
            </a:r>
          </a:p>
          <a:p>
            <a:pPr/>
          </a:p>
          <a:p>
            <a:pPr>
              <a:defRPr sz="3600"/>
            </a:pPr>
            <a:r>
              <a:t>Открытие (</a:t>
            </a:r>
            <a:r>
              <a:t>Opening)</a:t>
            </a:r>
          </a:p>
          <a:p>
            <a:pPr/>
            <a:r>
              <a:t>opened = cv2.morphologyEx(binary_image, cv2.MORPH_OPEN, kernel)</a:t>
            </a:r>
          </a:p>
          <a:p>
            <a:pPr/>
          </a:p>
          <a:p>
            <a:pPr>
              <a:defRPr sz="3600"/>
            </a:pPr>
            <a:r>
              <a:t>Закрытие (</a:t>
            </a:r>
            <a:r>
              <a:t>Closing)</a:t>
            </a:r>
          </a:p>
          <a:p>
            <a:pPr/>
            <a:r>
              <a:t>closed = cv2.morphologyEx(binary_image, cv2.MORPH_CLOSE, kernel)</a:t>
            </a:r>
          </a:p>
        </p:txBody>
      </p:sp>
      <p:pic>
        <p:nvPicPr>
          <p:cNvPr id="413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730496" y="3333652"/>
            <a:ext cx="4930260" cy="395656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Заголовок 1"/>
          <p:cNvSpPr txBox="1"/>
          <p:nvPr>
            <p:ph type="title"/>
          </p:nvPr>
        </p:nvSpPr>
        <p:spPr>
          <a:xfrm>
            <a:off x="143000" y="318169"/>
            <a:ext cx="16316696" cy="1300164"/>
          </a:xfrm>
          <a:prstGeom prst="rect">
            <a:avLst/>
          </a:prstGeom>
        </p:spPr>
        <p:txBody>
          <a:bodyPr/>
          <a:lstStyle/>
          <a:p>
            <a:pPr/>
            <a:r>
              <a:t>Введение</a:t>
            </a:r>
          </a:p>
        </p:txBody>
      </p:sp>
      <p:sp>
        <p:nvSpPr>
          <p:cNvPr id="343" name="Объект 2"/>
          <p:cNvSpPr txBox="1"/>
          <p:nvPr>
            <p:ph type="body" sz="half" idx="1"/>
          </p:nvPr>
        </p:nvSpPr>
        <p:spPr>
          <a:xfrm>
            <a:off x="142999" y="1637138"/>
            <a:ext cx="9433050" cy="6526212"/>
          </a:xfrm>
          <a:prstGeom prst="rect">
            <a:avLst/>
          </a:prstGeom>
        </p:spPr>
        <p:txBody>
          <a:bodyPr/>
          <a:lstStyle/>
          <a:p>
            <a:pPr/>
            <a:r>
              <a:t>Под изображением в контексте компьютерного зрения чаще всего понимают двумерную функцию </a:t>
            </a:r>
            <a:r>
              <a:t>I(x, y), </a:t>
            </a:r>
            <a:r>
              <a:t>где </a:t>
            </a:r>
            <a:r>
              <a:t>x </a:t>
            </a:r>
            <a:r>
              <a:t>и </a:t>
            </a:r>
            <a:r>
              <a:t>y — </a:t>
            </a:r>
            <a:r>
              <a:t>координаты</a:t>
            </a:r>
            <a:br/>
            <a:r>
              <a:t>в пространстве пикселей, а значение </a:t>
            </a:r>
            <a:r>
              <a:t>I(x, y) — </a:t>
            </a:r>
            <a:r>
              <a:t>интенсивность (яркость или цвет) в данной точке. В реальном мире мы имеем дело с непрерывным распределением света, но цифровые системы работают с конечными наборами дискретных точек (пикселей) и ограниченным числом уровней (квантование)</a:t>
            </a:r>
          </a:p>
          <a:p>
            <a:pPr/>
          </a:p>
          <a:p>
            <a:pPr/>
            <a:r>
              <a:t>Компьютеры хранят изображения в виде растровых данных:</a:t>
            </a:r>
            <a:br/>
            <a:r>
              <a:t>это сетка из </a:t>
            </a:r>
            <a:r>
              <a:t>M × N </a:t>
            </a:r>
            <a:r>
              <a:t>точек, где каждая точка (пиксель) имеет</a:t>
            </a:r>
            <a:br/>
            <a:r>
              <a:t>одно или несколько числовых значений. Например: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Заголовок 1"/>
          <p:cNvSpPr txBox="1"/>
          <p:nvPr>
            <p:ph type="title"/>
          </p:nvPr>
        </p:nvSpPr>
        <p:spPr>
          <a:xfrm>
            <a:off x="143000" y="318169"/>
            <a:ext cx="16316696" cy="1300164"/>
          </a:xfrm>
          <a:prstGeom prst="rect">
            <a:avLst/>
          </a:prstGeom>
        </p:spPr>
        <p:txBody>
          <a:bodyPr/>
          <a:lstStyle/>
          <a:p>
            <a:pPr defTabSz="1030278">
              <a:defRPr sz="4685"/>
            </a:pPr>
            <a:r>
              <a:t>Детекторы краёв</a:t>
            </a:r>
            <a:br/>
            <a:r>
              <a:t>(Собель, Лапласиан, Канни)</a:t>
            </a:r>
          </a:p>
        </p:txBody>
      </p:sp>
      <p:sp>
        <p:nvSpPr>
          <p:cNvPr id="416" name="Объект 2"/>
          <p:cNvSpPr txBox="1"/>
          <p:nvPr>
            <p:ph type="body" sz="half" idx="1"/>
          </p:nvPr>
        </p:nvSpPr>
        <p:spPr>
          <a:xfrm>
            <a:off x="142999" y="2478409"/>
            <a:ext cx="8424938" cy="6526212"/>
          </a:xfrm>
          <a:prstGeom prst="rect">
            <a:avLst/>
          </a:prstGeom>
        </p:spPr>
        <p:txBody>
          <a:bodyPr/>
          <a:lstStyle/>
          <a:p>
            <a:pPr>
              <a:defRPr sz="3600"/>
            </a:pPr>
            <a:r>
              <a:t>Оператор Собеля</a:t>
            </a:r>
          </a:p>
          <a:p>
            <a:pPr/>
            <a:r>
              <a:t>import cv2 sobelx = cv2.Sobel(image, cv2.CV_64F, 1, 0, ksize=3) sobely = cv2.Sobel(image, cv2.CV_64F, 0, 1, ksize=3) magnitude = cv2.magnitude(sobelx, sobely)</a:t>
            </a:r>
          </a:p>
          <a:p>
            <a:pPr/>
          </a:p>
          <a:p>
            <a:pPr>
              <a:defRPr sz="3600"/>
            </a:pPr>
            <a:r>
              <a:t>Лапласиан (</a:t>
            </a:r>
            <a:r>
              <a:t>Laplacian)</a:t>
            </a:r>
          </a:p>
          <a:p>
            <a:pPr/>
            <a:r>
              <a:t>lap = cv2.Laplacian(image, cv2.CV_64F)</a:t>
            </a:r>
          </a:p>
          <a:p>
            <a:pPr/>
          </a:p>
          <a:p>
            <a:pPr>
              <a:defRPr sz="3600"/>
            </a:pPr>
            <a:r>
              <a:t>Алгоритм Канни (</a:t>
            </a:r>
            <a:r>
              <a:t>Canny Edge Detector)</a:t>
            </a:r>
          </a:p>
          <a:p>
            <a:pPr/>
            <a:r>
              <a:t>edges = cv2.Canny(image, 100, 200)</a:t>
            </a:r>
          </a:p>
        </p:txBody>
      </p:sp>
      <p:pic>
        <p:nvPicPr>
          <p:cNvPr id="417" name="Image 1" descr="Image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66543" y="2952114"/>
            <a:ext cx="4919306" cy="437007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Заголовок 1"/>
          <p:cNvSpPr txBox="1"/>
          <p:nvPr>
            <p:ph type="title"/>
          </p:nvPr>
        </p:nvSpPr>
        <p:spPr>
          <a:xfrm>
            <a:off x="143000" y="318169"/>
            <a:ext cx="16316696" cy="1300164"/>
          </a:xfrm>
          <a:prstGeom prst="rect">
            <a:avLst/>
          </a:prstGeom>
        </p:spPr>
        <p:txBody>
          <a:bodyPr/>
          <a:lstStyle/>
          <a:p>
            <a:pPr defTabSz="1030278">
              <a:defRPr sz="4685"/>
            </a:pPr>
            <a:r>
              <a:t>Ключевые точки и дескрипторы</a:t>
            </a:r>
            <a:br/>
          </a:p>
        </p:txBody>
      </p:sp>
      <p:sp>
        <p:nvSpPr>
          <p:cNvPr id="420" name="Объект 2"/>
          <p:cNvSpPr txBox="1"/>
          <p:nvPr>
            <p:ph type="body" idx="1"/>
          </p:nvPr>
        </p:nvSpPr>
        <p:spPr>
          <a:xfrm>
            <a:off x="142998" y="1619250"/>
            <a:ext cx="11556877" cy="7385371"/>
          </a:xfrm>
          <a:prstGeom prst="rect">
            <a:avLst/>
          </a:prstGeom>
        </p:spPr>
        <p:txBody>
          <a:bodyPr/>
          <a:lstStyle/>
          <a:p>
            <a:pPr>
              <a:defRPr sz="3600"/>
            </a:pPr>
            <a:r>
              <a:t>Детекторы углов (</a:t>
            </a:r>
            <a:r>
              <a:t>Harris, Shi-Tomasi)</a:t>
            </a:r>
          </a:p>
          <a:p>
            <a:pPr/>
            <a:r>
              <a:t>corners = cv2.cornerHarris(gray, 2, 3, 0.04) corners = cv2.goodFeaturesToTrack(gray, maxCorners=100, qualityLevel=0.01, minDistance=10)</a:t>
            </a:r>
          </a:p>
          <a:p>
            <a:pPr/>
          </a:p>
          <a:p>
            <a:pPr>
              <a:defRPr sz="3600"/>
            </a:pPr>
            <a:r>
              <a:t>SIFT (Scale-Invariant Feature Transform)</a:t>
            </a:r>
          </a:p>
          <a:p>
            <a:pPr/>
            <a:r>
              <a:t>sift = cv2.SIFT_create() kp, des = sift.detectAndCompute(gray, None)</a:t>
            </a:r>
          </a:p>
          <a:p>
            <a:pPr/>
          </a:p>
          <a:p>
            <a:pPr>
              <a:defRPr sz="3600"/>
            </a:pPr>
            <a:r>
              <a:t>ORB (Oriented FAST and Rotated BRIEF)</a:t>
            </a:r>
          </a:p>
          <a:p>
            <a:pPr/>
            <a:r>
              <a:t>orb = cv2.ORB_create() kp, des = orb.detectAndCompute(gray, None)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Заголовок 1"/>
          <p:cNvSpPr txBox="1"/>
          <p:nvPr>
            <p:ph type="title"/>
          </p:nvPr>
        </p:nvSpPr>
        <p:spPr>
          <a:xfrm>
            <a:off x="143000" y="318169"/>
            <a:ext cx="16316696" cy="1300164"/>
          </a:xfrm>
          <a:prstGeom prst="rect">
            <a:avLst/>
          </a:prstGeom>
        </p:spPr>
        <p:txBody>
          <a:bodyPr/>
          <a:lstStyle/>
          <a:p>
            <a:pPr defTabSz="1030278">
              <a:defRPr sz="4685"/>
            </a:pPr>
            <a:r>
              <a:t>Сопоставление дескрипторов</a:t>
            </a:r>
            <a:br/>
            <a:r>
              <a:t>и построение панорам</a:t>
            </a:r>
          </a:p>
        </p:txBody>
      </p:sp>
      <p:sp>
        <p:nvSpPr>
          <p:cNvPr id="423" name="Объект 2"/>
          <p:cNvSpPr txBox="1"/>
          <p:nvPr>
            <p:ph type="body" idx="1"/>
          </p:nvPr>
        </p:nvSpPr>
        <p:spPr>
          <a:xfrm>
            <a:off x="142998" y="2290763"/>
            <a:ext cx="11556877" cy="6713860"/>
          </a:xfrm>
          <a:prstGeom prst="rect">
            <a:avLst/>
          </a:prstGeom>
        </p:spPr>
        <p:txBody>
          <a:bodyPr/>
          <a:lstStyle/>
          <a:p>
            <a:pPr>
              <a:defRPr sz="3600"/>
            </a:pPr>
            <a:r>
              <a:t>Brute-Force Matcher</a:t>
            </a:r>
          </a:p>
          <a:p>
            <a:pPr/>
            <a:r>
              <a:t>import cv2</a:t>
            </a:r>
          </a:p>
          <a:p>
            <a:pPr/>
            <a:r>
              <a:t> bf = cv2.BFMatcher(cv2.NORM_L2, crossCheck=True) matches = bf.match(descriptors1, descriptors2) matches = sorted(matches, key=lambda x: x.distance)</a:t>
            </a:r>
          </a:p>
          <a:p>
            <a:pPr/>
          </a:p>
          <a:p>
            <a:pPr>
              <a:defRPr sz="3600"/>
            </a:pPr>
            <a:r>
              <a:t>FLANN</a:t>
            </a:r>
          </a:p>
          <a:p>
            <a:pPr/>
            <a:r>
              <a:t>import numpy as np </a:t>
            </a:r>
          </a:p>
          <a:p>
            <a:pPr/>
            <a:r>
              <a:t>FLANN_INDEX_KDTREE = 1 </a:t>
            </a:r>
          </a:p>
          <a:p>
            <a:pPr/>
            <a:r>
              <a:t>index_params = dict(algorithm=FLANN_INDEX_KDTREE, trees=5) </a:t>
            </a:r>
          </a:p>
          <a:p>
            <a:pPr/>
            <a:r>
              <a:t>search_params = dict(checks=50) flann = cv2.FlannBasedMatcher(index_params, search_params) matches = flann.knnMatch(descriptors1, descriptors2, k=2)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Заголовок 1"/>
          <p:cNvSpPr txBox="1"/>
          <p:nvPr>
            <p:ph type="title"/>
          </p:nvPr>
        </p:nvSpPr>
        <p:spPr>
          <a:xfrm>
            <a:off x="143000" y="318169"/>
            <a:ext cx="16316696" cy="1300164"/>
          </a:xfrm>
          <a:prstGeom prst="rect">
            <a:avLst/>
          </a:prstGeom>
        </p:spPr>
        <p:txBody>
          <a:bodyPr/>
          <a:lstStyle/>
          <a:p>
            <a:pPr defTabSz="1030278">
              <a:defRPr sz="4685"/>
            </a:pPr>
            <a:r>
              <a:t>Методы сегментации изображений: разбор (</a:t>
            </a:r>
            <a:r>
              <a:t>Watershed, GrabCut)</a:t>
            </a:r>
          </a:p>
        </p:txBody>
      </p:sp>
      <p:sp>
        <p:nvSpPr>
          <p:cNvPr id="426" name="Объект 2"/>
          <p:cNvSpPr txBox="1"/>
          <p:nvPr>
            <p:ph type="body" sz="half" idx="1"/>
          </p:nvPr>
        </p:nvSpPr>
        <p:spPr>
          <a:xfrm>
            <a:off x="143000" y="2290763"/>
            <a:ext cx="10873208" cy="6713860"/>
          </a:xfrm>
          <a:prstGeom prst="rect">
            <a:avLst/>
          </a:prstGeom>
        </p:spPr>
        <p:txBody>
          <a:bodyPr/>
          <a:lstStyle/>
          <a:p>
            <a:pPr>
              <a:defRPr sz="3600"/>
            </a:pPr>
            <a:r>
              <a:t>Алгоритм </a:t>
            </a:r>
            <a:r>
              <a:t>Watershed</a:t>
            </a:r>
          </a:p>
          <a:p>
            <a:pPr/>
            <a:r>
              <a:t>markers = np.zeros_like(gray_image, dtype=np.int32) # </a:t>
            </a:r>
            <a:r>
              <a:t>заполнить </a:t>
            </a:r>
            <a:r>
              <a:t>markers </a:t>
            </a:r>
            <a:r>
              <a:t>начальными метками объектов и фона </a:t>
            </a:r>
            <a:r>
              <a:t>cv2.watershed(color_image, markers)</a:t>
            </a:r>
          </a:p>
          <a:p>
            <a:pPr/>
          </a:p>
          <a:p>
            <a:pPr>
              <a:defRPr sz="3600"/>
            </a:pPr>
            <a:r>
              <a:t>GrabCut</a:t>
            </a:r>
          </a:p>
          <a:p>
            <a:pPr/>
            <a:r>
              <a:t>mask = np.zeros(image.shape[:2], np.uint8) bgdModel = np.zeros((1, 65), np.float64) fgdModel = np.zeros((1, 65), np.float64) rect = (50, 50, 200, 200) # </a:t>
            </a:r>
            <a:r>
              <a:t>Прямоугольник, где сидит объект </a:t>
            </a:r>
            <a:r>
              <a:t>cv2.grabCut(image, mask, rect, bgdModel, fgdModel, 5, cv2.GC_INIT_WITH_RECT)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Заголовок 1"/>
          <p:cNvSpPr txBox="1"/>
          <p:nvPr>
            <p:ph type="title"/>
          </p:nvPr>
        </p:nvSpPr>
        <p:spPr>
          <a:xfrm>
            <a:off x="143000" y="318169"/>
            <a:ext cx="16316696" cy="1300164"/>
          </a:xfrm>
          <a:prstGeom prst="rect">
            <a:avLst/>
          </a:prstGeom>
        </p:spPr>
        <p:txBody>
          <a:bodyPr/>
          <a:lstStyle/>
          <a:p>
            <a:pPr defTabSz="783592">
              <a:defRPr sz="3564"/>
            </a:pPr>
            <a:r>
              <a:t>Методы улучшения изображения: билатеральный фильтр, суперрезолюшн</a:t>
            </a:r>
            <a:br/>
          </a:p>
        </p:txBody>
      </p:sp>
      <p:sp>
        <p:nvSpPr>
          <p:cNvPr id="429" name="Объект 2"/>
          <p:cNvSpPr txBox="1"/>
          <p:nvPr>
            <p:ph type="body" idx="1"/>
          </p:nvPr>
        </p:nvSpPr>
        <p:spPr>
          <a:xfrm>
            <a:off x="142999" y="2478409"/>
            <a:ext cx="12025338" cy="6526212"/>
          </a:xfrm>
          <a:prstGeom prst="rect">
            <a:avLst/>
          </a:prstGeom>
        </p:spPr>
        <p:txBody>
          <a:bodyPr/>
          <a:lstStyle/>
          <a:p>
            <a:pPr>
              <a:defRPr sz="3600"/>
            </a:pPr>
            <a:r>
              <a:t>Билатеральный фильтр (</a:t>
            </a:r>
            <a:r>
              <a:t>Bilateral Filter)</a:t>
            </a:r>
          </a:p>
          <a:p>
            <a:pPr/>
            <a:r>
              <a:t>smoothed = cv2.bilateralFilter(image, d=9, sigmaColor=75, sigmaSpace=75)</a:t>
            </a:r>
          </a:p>
          <a:p>
            <a:pPr/>
          </a:p>
          <a:p>
            <a:pPr>
              <a:defRPr sz="3600"/>
            </a:pPr>
            <a:r>
              <a:t>Суперрезолюшн (</a:t>
            </a:r>
            <a:r>
              <a:t>Super-Resolution)</a:t>
            </a:r>
          </a:p>
          <a:p>
            <a:pPr/>
            <a:r>
              <a:t>import cv2 sr = cv2.dnn_superres.DnnSuperResImpl_create() sr.readModel("ESPCN_x4.pb") sr.setModel("espcn", 4) high_res = sr.upsample(low_res)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Заголовок 1"/>
          <p:cNvSpPr txBox="1"/>
          <p:nvPr>
            <p:ph type="title"/>
          </p:nvPr>
        </p:nvSpPr>
        <p:spPr>
          <a:xfrm>
            <a:off x="143000" y="318169"/>
            <a:ext cx="16316696" cy="1300164"/>
          </a:xfrm>
          <a:prstGeom prst="rect">
            <a:avLst/>
          </a:prstGeom>
        </p:spPr>
        <p:txBody>
          <a:bodyPr/>
          <a:lstStyle/>
          <a:p>
            <a:pPr defTabSz="1030278">
              <a:defRPr sz="4685"/>
            </a:pPr>
            <a:r>
              <a:t>Подготовка изображений</a:t>
            </a:r>
            <a:br/>
            <a:r>
              <a:t>к обучению нейросетей</a:t>
            </a:r>
          </a:p>
        </p:txBody>
      </p:sp>
      <p:sp>
        <p:nvSpPr>
          <p:cNvPr id="432" name="Объект 2"/>
          <p:cNvSpPr txBox="1"/>
          <p:nvPr>
            <p:ph type="body" idx="1"/>
          </p:nvPr>
        </p:nvSpPr>
        <p:spPr>
          <a:xfrm>
            <a:off x="142999" y="2290763"/>
            <a:ext cx="11953330" cy="6713860"/>
          </a:xfrm>
          <a:prstGeom prst="rect">
            <a:avLst/>
          </a:prstGeom>
        </p:spPr>
        <p:txBody>
          <a:bodyPr/>
          <a:lstStyle/>
          <a:p>
            <a:pPr>
              <a:defRPr sz="3600"/>
            </a:pPr>
            <a:r>
              <a:t>Изменение размера (</a:t>
            </a:r>
            <a:r>
              <a:t>Resize)</a:t>
            </a:r>
          </a:p>
          <a:p>
            <a:pPr/>
            <a:r>
              <a:t>resized = cv2.resize(image, (224, 224))</a:t>
            </a:r>
          </a:p>
          <a:p>
            <a:pPr/>
          </a:p>
          <a:p>
            <a:pPr>
              <a:defRPr sz="3600"/>
            </a:pPr>
            <a:r>
              <a:t>Нормализация</a:t>
            </a:r>
          </a:p>
          <a:p>
            <a:pPr/>
            <a:r>
              <a:t>import numpy as np image = np.float32(image) / 255.0 mean = [0.485, 0.456, 0.406] std = [0.229, 0.224, 0.225] for c in range(3): image[:, :, c] = (image[:, :, c] - mean[c]) / std[c]</a:t>
            </a:r>
          </a:p>
          <a:p>
            <a:pPr/>
          </a:p>
          <a:p>
            <a:pPr>
              <a:defRPr sz="3600"/>
            </a:pPr>
            <a:r>
              <a:t>Аугментация</a:t>
            </a:r>
          </a:p>
          <a:p>
            <a:pPr/>
            <a:r>
              <a:t>import random def random_flip(image): if random.random()</a:t>
            </a:r>
            <a:br/>
            <a:r>
              <a:t>&gt; 0.5: image = cv2.flip(image, 1) # flip horizontally return image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Заголовок 1"/>
          <p:cNvSpPr txBox="1"/>
          <p:nvPr>
            <p:ph type="title"/>
          </p:nvPr>
        </p:nvSpPr>
        <p:spPr>
          <a:xfrm>
            <a:off x="143000" y="318169"/>
            <a:ext cx="16316696" cy="1300164"/>
          </a:xfrm>
          <a:prstGeom prst="rect">
            <a:avLst/>
          </a:prstGeom>
        </p:spPr>
        <p:txBody>
          <a:bodyPr/>
          <a:lstStyle/>
          <a:p>
            <a:pPr defTabSz="1030278">
              <a:defRPr sz="4685"/>
            </a:pPr>
            <a:r>
              <a:t>Метрики оценки качества обработки</a:t>
            </a:r>
            <a:br/>
            <a:r>
              <a:t>и примеры применения (</a:t>
            </a:r>
            <a:r>
              <a:t>PSNR, SSIM)</a:t>
            </a:r>
          </a:p>
        </p:txBody>
      </p:sp>
      <p:sp>
        <p:nvSpPr>
          <p:cNvPr id="435" name="Объект 2"/>
          <p:cNvSpPr txBox="1"/>
          <p:nvPr>
            <p:ph type="body" sz="half" idx="1"/>
          </p:nvPr>
        </p:nvSpPr>
        <p:spPr>
          <a:xfrm>
            <a:off x="142999" y="2478409"/>
            <a:ext cx="8640962" cy="6526212"/>
          </a:xfrm>
          <a:prstGeom prst="rect">
            <a:avLst/>
          </a:prstGeom>
        </p:spPr>
        <p:txBody>
          <a:bodyPr/>
          <a:lstStyle/>
          <a:p>
            <a:pPr>
              <a:defRPr sz="3600"/>
            </a:pPr>
            <a:r>
              <a:t>PSNR (Peak Signal-to-Noise Ratio)</a:t>
            </a:r>
          </a:p>
          <a:p>
            <a:pPr/>
            <a:r>
              <a:t>def psnr(img1, img2): mse = np.mean((img1 - img2) ** 2) if mse == 0: return float('inf') return 10 * np.log10((255**2)/mse)</a:t>
            </a:r>
          </a:p>
          <a:p>
            <a:pPr/>
          </a:p>
          <a:p>
            <a:pPr>
              <a:defRPr sz="3600"/>
            </a:pPr>
            <a:r>
              <a:t>SSIM (Structural Similarity Index)</a:t>
            </a:r>
          </a:p>
          <a:p>
            <a:pPr/>
            <a:r>
              <a:t>from skimage.metrics import structural_similarity as ssim score, diff = ssim(img1, img2, full=True)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Заголовок 1"/>
          <p:cNvSpPr txBox="1"/>
          <p:nvPr>
            <p:ph type="title"/>
          </p:nvPr>
        </p:nvSpPr>
        <p:spPr>
          <a:xfrm>
            <a:off x="143000" y="318169"/>
            <a:ext cx="16316696" cy="1300164"/>
          </a:xfrm>
          <a:prstGeom prst="rect">
            <a:avLst/>
          </a:prstGeom>
        </p:spPr>
        <p:txBody>
          <a:bodyPr/>
          <a:lstStyle/>
          <a:p>
            <a:pPr defTabSz="1030278">
              <a:defRPr sz="4685"/>
            </a:pPr>
            <a:r>
              <a:t>Дополнительные примеры</a:t>
            </a:r>
            <a:br/>
            <a:r>
              <a:t>практического применения</a:t>
            </a:r>
          </a:p>
        </p:txBody>
      </p:sp>
      <p:sp>
        <p:nvSpPr>
          <p:cNvPr id="438" name="Объект 2"/>
          <p:cNvSpPr txBox="1"/>
          <p:nvPr>
            <p:ph type="body" sz="half" idx="1"/>
          </p:nvPr>
        </p:nvSpPr>
        <p:spPr>
          <a:xfrm>
            <a:off x="142998" y="2290763"/>
            <a:ext cx="9649075" cy="6713860"/>
          </a:xfrm>
          <a:prstGeom prst="rect">
            <a:avLst/>
          </a:prstGeom>
        </p:spPr>
        <p:txBody>
          <a:bodyPr/>
          <a:lstStyle/>
          <a:p>
            <a:pPr>
              <a:defRPr sz="3600"/>
            </a:pPr>
            <a:r>
              <a:t>Промышленность</a:t>
            </a:r>
          </a:p>
          <a:p>
            <a:pPr/>
            <a:r>
              <a:t>Контроль качества: На конвейере камера делает снимки</a:t>
            </a:r>
            <a:br/>
            <a:r>
              <a:t>деталей. Система выявляет дефекты (трещины, сколы) путём анализа текстур, сравнения с эталоном или сегментации</a:t>
            </a:r>
          </a:p>
          <a:p>
            <a:pPr/>
          </a:p>
          <a:p>
            <a:pPr>
              <a:defRPr sz="3600"/>
            </a:pPr>
            <a:r>
              <a:t>Медицина</a:t>
            </a:r>
          </a:p>
          <a:p>
            <a:pPr/>
            <a:r>
              <a:t>Анализ снимков (рентген, КТ, МРТ): Улучшение контраста, шумоподавление, сегментация органов или опухолей.</a:t>
            </a:r>
            <a:br/>
            <a:r>
              <a:t>Выделяют ключевые области, подсчитывают площадь, объём</a:t>
            </a:r>
          </a:p>
          <a:p>
            <a:pPr/>
          </a:p>
          <a:p>
            <a:pPr>
              <a:defRPr sz="3600"/>
            </a:pPr>
            <a:r>
              <a:t>Космические исследования</a:t>
            </a:r>
          </a:p>
          <a:p>
            <a:pPr/>
            <a:r>
              <a:t>Спутниковые снимки: Сегментация ландшафта</a:t>
            </a:r>
            <a:br/>
            <a:r>
              <a:t>(водоёмы, леса, поля), детекция облаков, снежного покрова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Заголовок 1"/>
          <p:cNvSpPr txBox="1"/>
          <p:nvPr>
            <p:ph type="title"/>
          </p:nvPr>
        </p:nvSpPr>
        <p:spPr>
          <a:xfrm>
            <a:off x="143000" y="318169"/>
            <a:ext cx="16316696" cy="1300164"/>
          </a:xfrm>
          <a:prstGeom prst="rect">
            <a:avLst/>
          </a:prstGeom>
        </p:spPr>
        <p:txBody>
          <a:bodyPr/>
          <a:lstStyle>
            <a:lvl1pPr defTabSz="1030278">
              <a:defRPr sz="4685"/>
            </a:lvl1pPr>
          </a:lstStyle>
          <a:p>
            <a:pPr/>
            <a:r>
              <a:t>Резюме лекции и перспективы использования данных методов</a:t>
            </a:r>
          </a:p>
        </p:txBody>
      </p:sp>
      <p:sp>
        <p:nvSpPr>
          <p:cNvPr id="441" name="Объект 2"/>
          <p:cNvSpPr txBox="1"/>
          <p:nvPr>
            <p:ph type="body" sz="quarter" idx="1"/>
          </p:nvPr>
        </p:nvSpPr>
        <p:spPr>
          <a:xfrm>
            <a:off x="142999" y="2290763"/>
            <a:ext cx="10009114" cy="835720"/>
          </a:xfrm>
          <a:prstGeom prst="rect">
            <a:avLst/>
          </a:prstGeom>
        </p:spPr>
        <p:txBody>
          <a:bodyPr/>
          <a:lstStyle/>
          <a:p>
            <a:pPr/>
            <a:r>
              <a:t>В данной лекции рассмотрены ключевые техники обработки изображений, необходимые для компьютерного зрения:</a:t>
            </a:r>
          </a:p>
        </p:txBody>
      </p:sp>
      <p:grpSp>
        <p:nvGrpSpPr>
          <p:cNvPr id="446" name="Группа 8"/>
          <p:cNvGrpSpPr/>
          <p:nvPr/>
        </p:nvGrpSpPr>
        <p:grpSpPr>
          <a:xfrm>
            <a:off x="188719" y="3734775"/>
            <a:ext cx="15966346" cy="3462373"/>
            <a:chOff x="0" y="0"/>
            <a:chExt cx="15966344" cy="3462371"/>
          </a:xfrm>
        </p:grpSpPr>
        <p:sp>
          <p:nvSpPr>
            <p:cNvPr id="442" name="TextBox 3"/>
            <p:cNvSpPr txBox="1"/>
            <p:nvPr/>
          </p:nvSpPr>
          <p:spPr>
            <a:xfrm>
              <a:off x="0" y="0"/>
              <a:ext cx="4805104" cy="21107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3600">
                  <a:latin typeface="MTS Compact"/>
                  <a:ea typeface="MTS Compact"/>
                  <a:cs typeface="MTS Compact"/>
                  <a:sym typeface="MTS Compact"/>
                </a:defRPr>
              </a:pPr>
              <a:r>
                <a:t>Основы</a:t>
              </a:r>
            </a:p>
            <a:p>
              <a:pPr>
                <a:defRPr sz="2400">
                  <a:latin typeface="MTS Compact"/>
                  <a:ea typeface="MTS Compact"/>
                  <a:cs typeface="MTS Compact"/>
                  <a:sym typeface="MTS Compact"/>
                </a:defRPr>
              </a:pPr>
              <a:r>
                <a:t>Представление изображений,</a:t>
              </a:r>
              <a:br/>
              <a:r>
                <a:t>цветовые пространства,</a:t>
              </a:r>
              <a:br/>
              <a:r>
                <a:t>гистограммы и их выравнивание</a:t>
              </a:r>
            </a:p>
          </p:txBody>
        </p:sp>
        <p:sp>
          <p:nvSpPr>
            <p:cNvPr id="443" name="TextBox 4"/>
            <p:cNvSpPr txBox="1"/>
            <p:nvPr/>
          </p:nvSpPr>
          <p:spPr>
            <a:xfrm>
              <a:off x="5652387" y="0"/>
              <a:ext cx="4589824" cy="21107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3600">
                  <a:latin typeface="MTS Compact"/>
                  <a:ea typeface="MTS Compact"/>
                  <a:cs typeface="MTS Compact"/>
                  <a:sym typeface="MTS Compact"/>
                </a:defRPr>
              </a:pPr>
              <a:r>
                <a:t>Обработка</a:t>
              </a:r>
            </a:p>
            <a:p>
              <a:pPr>
                <a:defRPr sz="2400">
                  <a:latin typeface="MTS Compact"/>
                  <a:ea typeface="MTS Compact"/>
                  <a:cs typeface="MTS Compact"/>
                  <a:sym typeface="MTS Compact"/>
                </a:defRPr>
              </a:pPr>
              <a:r>
                <a:t>Сглаживание шума, увеличение</a:t>
              </a:r>
              <a:br/>
              <a:r>
                <a:t>резкости, сегментация,</a:t>
              </a:r>
              <a:br/>
              <a:r>
                <a:t>морфологические операции</a:t>
              </a:r>
            </a:p>
          </p:txBody>
        </p:sp>
        <p:sp>
          <p:nvSpPr>
            <p:cNvPr id="444" name="TextBox 5"/>
            <p:cNvSpPr txBox="1"/>
            <p:nvPr/>
          </p:nvSpPr>
          <p:spPr>
            <a:xfrm>
              <a:off x="11089493" y="0"/>
              <a:ext cx="4876852" cy="21107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3600">
                  <a:latin typeface="MTS Compact"/>
                  <a:ea typeface="MTS Compact"/>
                  <a:cs typeface="MTS Compact"/>
                  <a:sym typeface="MTS Compact"/>
                </a:defRPr>
              </a:pPr>
              <a:r>
                <a:t>Анализ</a:t>
              </a:r>
            </a:p>
            <a:p>
              <a:pPr>
                <a:defRPr sz="2400">
                  <a:latin typeface="MTS Compact"/>
                  <a:ea typeface="MTS Compact"/>
                  <a:cs typeface="MTS Compact"/>
                  <a:sym typeface="MTS Compact"/>
                </a:defRPr>
              </a:pPr>
              <a:r>
                <a:t>Детекторы краёв, ключевые точки</a:t>
              </a:r>
              <a:br/>
              <a:r>
                <a:t>и дескрипторы, сопоставление</a:t>
              </a:r>
              <a:br/>
              <a:r>
                <a:t>и построение панорам</a:t>
              </a:r>
            </a:p>
          </p:txBody>
        </p:sp>
        <p:sp>
          <p:nvSpPr>
            <p:cNvPr id="445" name="TextBox 6"/>
            <p:cNvSpPr txBox="1"/>
            <p:nvPr/>
          </p:nvSpPr>
          <p:spPr>
            <a:xfrm>
              <a:off x="0" y="2088232"/>
              <a:ext cx="13518073" cy="1374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3600">
                  <a:latin typeface="MTS Compact"/>
                  <a:ea typeface="MTS Compact"/>
                  <a:cs typeface="MTS Compact"/>
                  <a:sym typeface="MTS Compact"/>
                </a:defRPr>
              </a:pPr>
              <a:r>
                <a:t>Продвинутые методы</a:t>
              </a:r>
            </a:p>
            <a:p>
              <a:pPr>
                <a:defRPr sz="2400">
                  <a:latin typeface="MTS Compact"/>
                  <a:ea typeface="MTS Compact"/>
                  <a:cs typeface="MTS Compact"/>
                  <a:sym typeface="MTS Compact"/>
                </a:defRPr>
              </a:pPr>
              <a:r>
                <a:t>Билатеральный фильтр, суперрезолюшн, подготовка к нейросетям, метрики оценки качества.</a:t>
              </a:r>
            </a:p>
          </p:txBody>
        </p:sp>
      </p:grpSp>
      <p:sp>
        <p:nvSpPr>
          <p:cNvPr id="447" name="TextBox 7"/>
          <p:cNvSpPr txBox="1"/>
          <p:nvPr/>
        </p:nvSpPr>
        <p:spPr>
          <a:xfrm>
            <a:off x="188719" y="7446961"/>
            <a:ext cx="16686426" cy="1196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400">
                <a:latin typeface="MTS Compact"/>
                <a:ea typeface="MTS Compact"/>
                <a:cs typeface="MTS Compact"/>
                <a:sym typeface="MTS Compact"/>
              </a:defRPr>
            </a:pPr>
            <a:r>
              <a:t>Перспективы: С повышением разрешения камер и появлением новых сенсоров методы</a:t>
            </a:r>
            <a:br/>
            <a:r>
              <a:t>анализа изображений постоянно совершенствуются. Растет спрос на автоматическую</a:t>
            </a:r>
            <a:br/>
            <a:r>
              <a:t>сегментацию в медицине и надежную детекцию в реальном времени для автономных систем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Скругленный прямоугольник 9"/>
          <p:cNvSpPr/>
          <p:nvPr/>
        </p:nvSpPr>
        <p:spPr>
          <a:xfrm>
            <a:off x="287016" y="1398290"/>
            <a:ext cx="7416825" cy="2664297"/>
          </a:xfrm>
          <a:prstGeom prst="roundRect">
            <a:avLst>
              <a:gd name="adj" fmla="val 10472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50" name="Текст 15"/>
          <p:cNvSpPr txBox="1"/>
          <p:nvPr>
            <p:ph type="body" sz="quarter" idx="1"/>
          </p:nvPr>
        </p:nvSpPr>
        <p:spPr>
          <a:xfrm>
            <a:off x="215007" y="5286721"/>
            <a:ext cx="3913272" cy="494902"/>
          </a:xfrm>
          <a:prstGeom prst="rect">
            <a:avLst/>
          </a:prstGeom>
        </p:spPr>
        <p:txBody>
          <a:bodyPr/>
          <a:lstStyle>
            <a:lvl1pPr defTabSz="1117344">
              <a:spcBef>
                <a:spcPts val="600"/>
              </a:spcBef>
              <a:defRPr sz="2772"/>
            </a:lvl1pPr>
          </a:lstStyle>
          <a:p>
            <a:pPr/>
            <a:r>
              <a:t>Иван Копылов</a:t>
            </a:r>
          </a:p>
        </p:txBody>
      </p:sp>
      <p:sp>
        <p:nvSpPr>
          <p:cNvPr id="451" name="Текст 16"/>
          <p:cNvSpPr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CV Engineer </a:t>
            </a:r>
          </a:p>
        </p:txBody>
      </p:sp>
      <p:sp>
        <p:nvSpPr>
          <p:cNvPr id="452" name="Заголовок 13"/>
          <p:cNvSpPr txBox="1"/>
          <p:nvPr>
            <p:ph type="title"/>
          </p:nvPr>
        </p:nvSpPr>
        <p:spPr>
          <a:xfrm>
            <a:off x="647055" y="1686322"/>
            <a:ext cx="13716001" cy="2808313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90000"/>
              </a:lnSpc>
              <a:defRPr>
                <a:solidFill>
                  <a:srgbClr val="282828"/>
                </a:solidFill>
              </a:defRPr>
            </a:pPr>
            <a:r>
              <a:t>СПАСИБО</a:t>
            </a:r>
            <a:br/>
            <a:r>
              <a:t>ЗА ВНИМАНИЕ</a:t>
            </a:r>
          </a:p>
        </p:txBody>
      </p:sp>
      <p:sp>
        <p:nvSpPr>
          <p:cNvPr id="453" name="Подзаголовок 14"/>
          <p:cNvSpPr txBox="1"/>
          <p:nvPr/>
        </p:nvSpPr>
        <p:spPr>
          <a:xfrm>
            <a:off x="4617720" y="16868775"/>
            <a:ext cx="13624561" cy="24828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 defTabSz="1451096">
              <a:spcBef>
                <a:spcPts val="500"/>
              </a:spcBef>
              <a:defRPr sz="2400"/>
            </a:pPr>
            <a:r>
              <a:t>Подзаголовок, если он нужен,</a:t>
            </a:r>
          </a:p>
          <a:p>
            <a:pPr defTabSz="1451096">
              <a:spcBef>
                <a:spcPts val="500"/>
              </a:spcBef>
              <a:defRPr sz="2400"/>
            </a:pPr>
            <a:r>
              <a:t>если не нужен – удалить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Заголовок 1"/>
          <p:cNvSpPr txBox="1"/>
          <p:nvPr>
            <p:ph type="title"/>
          </p:nvPr>
        </p:nvSpPr>
        <p:spPr>
          <a:xfrm>
            <a:off x="143000" y="318169"/>
            <a:ext cx="16316696" cy="1300164"/>
          </a:xfrm>
          <a:prstGeom prst="rect">
            <a:avLst/>
          </a:prstGeom>
        </p:spPr>
        <p:txBody>
          <a:bodyPr/>
          <a:lstStyle/>
          <a:p>
            <a:pPr defTabSz="1030278">
              <a:defRPr sz="4685"/>
            </a:pPr>
            <a:r>
              <a:t>Дискретизация и квантование:</a:t>
            </a:r>
            <a:br/>
            <a:r>
              <a:t>переход к цифровому формату</a:t>
            </a:r>
          </a:p>
        </p:txBody>
      </p:sp>
      <p:sp>
        <p:nvSpPr>
          <p:cNvPr id="346" name="Объект 2"/>
          <p:cNvSpPr txBox="1"/>
          <p:nvPr>
            <p:ph type="body" sz="half" idx="1"/>
          </p:nvPr>
        </p:nvSpPr>
        <p:spPr>
          <a:xfrm>
            <a:off x="143000" y="4926681"/>
            <a:ext cx="7450281" cy="5616626"/>
          </a:xfrm>
          <a:prstGeom prst="rect">
            <a:avLst/>
          </a:prstGeom>
        </p:spPr>
        <p:txBody>
          <a:bodyPr/>
          <a:lstStyle/>
          <a:p>
            <a:pPr/>
            <a:r>
              <a:t>Мы разбиваем непрерывное поле на дискретную сетку пикселей. Чем гуще сетка, тем выше разрешение и детальность</a:t>
            </a:r>
          </a:p>
        </p:txBody>
      </p:sp>
      <p:sp>
        <p:nvSpPr>
          <p:cNvPr id="347" name="Текст 3"/>
          <p:cNvSpPr/>
          <p:nvPr>
            <p:ph type="body" idx="21"/>
          </p:nvPr>
        </p:nvSpPr>
        <p:spPr>
          <a:xfrm>
            <a:off x="142999" y="3558530"/>
            <a:ext cx="7488240" cy="122413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indent="18000">
              <a:spcBef>
                <a:spcPts val="800"/>
              </a:spcBef>
              <a:defRPr sz="3600">
                <a:solidFill>
                  <a:srgbClr val="1B1D22"/>
                </a:solidFill>
                <a:latin typeface="MTS Compact"/>
                <a:ea typeface="MTS Compact"/>
                <a:cs typeface="MTS Compact"/>
                <a:sym typeface="MTS Compact"/>
              </a:defRPr>
            </a:pPr>
            <a:r>
              <a:t>Дискретизация</a:t>
            </a:r>
            <a:br/>
            <a:r>
              <a:t>по пространству (</a:t>
            </a:r>
            <a:r>
              <a:t>sampling)</a:t>
            </a:r>
          </a:p>
        </p:txBody>
      </p:sp>
      <p:sp>
        <p:nvSpPr>
          <p:cNvPr id="348" name="Объект 4"/>
          <p:cNvSpPr txBox="1"/>
          <p:nvPr/>
        </p:nvSpPr>
        <p:spPr>
          <a:xfrm>
            <a:off x="8469764" y="4926681"/>
            <a:ext cx="7358842" cy="49685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 indent="18000" defTabSz="1451096">
              <a:spcBef>
                <a:spcPts val="1200"/>
              </a:spcBef>
              <a:defRPr sz="2400">
                <a:solidFill>
                  <a:srgbClr val="1B1D22"/>
                </a:solidFill>
                <a:latin typeface="MTS Compact"/>
                <a:ea typeface="MTS Compact"/>
                <a:cs typeface="MTS Compact"/>
                <a:sym typeface="MTS Compact"/>
              </a:defRPr>
            </a:pPr>
            <a:r>
              <a:t>Интенсивность (или цвет) пикселя округляется</a:t>
            </a:r>
            <a:br/>
            <a:r>
              <a:t>до ближайшего значения из ограниченного набора уровней. Например, при 8-битном представлении для одного канала есть 2^8 = 256 уровней</a:t>
            </a:r>
          </a:p>
        </p:txBody>
      </p:sp>
      <p:sp>
        <p:nvSpPr>
          <p:cNvPr id="349" name="Текст 5"/>
          <p:cNvSpPr/>
          <p:nvPr>
            <p:ph type="body" idx="22"/>
          </p:nvPr>
        </p:nvSpPr>
        <p:spPr>
          <a:xfrm>
            <a:off x="8423919" y="3558530"/>
            <a:ext cx="7488240" cy="122413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indent="18000">
              <a:spcBef>
                <a:spcPts val="800"/>
              </a:spcBef>
              <a:defRPr sz="3600">
                <a:solidFill>
                  <a:srgbClr val="1B1D22"/>
                </a:solidFill>
                <a:latin typeface="MTS Compact"/>
                <a:ea typeface="MTS Compact"/>
                <a:cs typeface="MTS Compact"/>
                <a:sym typeface="MTS Compact"/>
              </a:defRPr>
            </a:pPr>
            <a:r>
              <a:t>Квантование</a:t>
            </a:r>
            <a:br/>
            <a:r>
              <a:t>по интенсивности (</a:t>
            </a:r>
            <a:r>
              <a:t>quantization)</a:t>
            </a:r>
          </a:p>
        </p:txBody>
      </p:sp>
      <p:sp>
        <p:nvSpPr>
          <p:cNvPr id="350" name="TextBox 6"/>
          <p:cNvSpPr txBox="1"/>
          <p:nvPr/>
        </p:nvSpPr>
        <p:spPr>
          <a:xfrm>
            <a:off x="188719" y="2290763"/>
            <a:ext cx="14948854" cy="828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2400">
                <a:latin typeface="MTS Compact"/>
                <a:ea typeface="MTS Compact"/>
                <a:cs typeface="MTS Compact"/>
                <a:sym typeface="MTS Compact"/>
              </a:defRPr>
            </a:pPr>
            <a:r>
              <a:t>Любое реальное изображение в природе — это непрерывное распределение интенсивности</a:t>
            </a:r>
            <a:br/>
            <a:r>
              <a:t>света по поверхности. Чтобы компьютер мог обрабатывать снимок, выполняются два ключевых шага: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Заголовок 6"/>
          <p:cNvSpPr txBox="1"/>
          <p:nvPr>
            <p:ph type="title"/>
          </p:nvPr>
        </p:nvSpPr>
        <p:spPr>
          <a:xfrm>
            <a:off x="143000" y="318169"/>
            <a:ext cx="16316696" cy="1300164"/>
          </a:xfrm>
          <a:prstGeom prst="rect">
            <a:avLst/>
          </a:prstGeom>
        </p:spPr>
        <p:txBody>
          <a:bodyPr/>
          <a:lstStyle/>
          <a:p>
            <a:pPr/>
            <a:r>
              <a:t>Основные характеристики изображений</a:t>
            </a:r>
          </a:p>
        </p:txBody>
      </p:sp>
      <p:sp>
        <p:nvSpPr>
          <p:cNvPr id="353" name="Объект 7"/>
          <p:cNvSpPr txBox="1"/>
          <p:nvPr>
            <p:ph type="body" sz="half" idx="1"/>
          </p:nvPr>
        </p:nvSpPr>
        <p:spPr>
          <a:xfrm>
            <a:off x="142999" y="1619248"/>
            <a:ext cx="8064898" cy="8666165"/>
          </a:xfrm>
          <a:prstGeom prst="rect">
            <a:avLst/>
          </a:prstGeom>
        </p:spPr>
        <p:txBody>
          <a:bodyPr/>
          <a:lstStyle/>
          <a:p>
            <a:pPr>
              <a:defRPr sz="3600"/>
            </a:pPr>
            <a:r>
              <a:t>Разрешение</a:t>
            </a:r>
          </a:p>
          <a:p>
            <a:pPr/>
            <a:r>
              <a:t>Разрешение изображения определяет, сколько пикселей по горизонтали (</a:t>
            </a:r>
            <a:r>
              <a:t>width) </a:t>
            </a:r>
            <a:r>
              <a:t>и вертикали (</a:t>
            </a:r>
            <a:r>
              <a:t>height). </a:t>
            </a:r>
            <a:r>
              <a:t>Примеры: </a:t>
            </a:r>
            <a:r>
              <a:t>HD: 1280×720, Full HD: 1920×1080, 4K: 3840×2160</a:t>
            </a:r>
          </a:p>
          <a:p>
            <a:pPr/>
          </a:p>
          <a:p>
            <a:pPr>
              <a:defRPr sz="3600"/>
            </a:pPr>
            <a:r>
              <a:t>Глубина цвета</a:t>
            </a:r>
          </a:p>
          <a:p>
            <a:pPr/>
            <a:r>
              <a:t>Глубина цвета (</a:t>
            </a:r>
            <a:r>
              <a:t>color depth) — </a:t>
            </a:r>
            <a:r>
              <a:t>это количество бит, отведённых на хранение значения интенсивности/цвета. 8 бит на канал (общее 24 бита для </a:t>
            </a:r>
            <a:r>
              <a:t>RGB): 256 </a:t>
            </a:r>
            <a:r>
              <a:t>уровней</a:t>
            </a:r>
            <a:br/>
            <a:r>
              <a:t>на канал, всего 256^3 ≈ 16.7 млн цветов</a:t>
            </a:r>
          </a:p>
        </p:txBody>
      </p:sp>
      <p:sp>
        <p:nvSpPr>
          <p:cNvPr id="354" name="Объект 7"/>
          <p:cNvSpPr txBox="1"/>
          <p:nvPr/>
        </p:nvSpPr>
        <p:spPr>
          <a:xfrm>
            <a:off x="9405743" y="1619248"/>
            <a:ext cx="7973457" cy="86661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 defTabSz="1451096">
              <a:spcBef>
                <a:spcPts val="1200"/>
              </a:spcBef>
              <a:defRPr sz="3600">
                <a:solidFill>
                  <a:srgbClr val="1B1D22"/>
                </a:solidFill>
                <a:latin typeface="MTS Compact"/>
                <a:ea typeface="MTS Compact"/>
                <a:cs typeface="MTS Compact"/>
                <a:sym typeface="MTS Compact"/>
              </a:defRPr>
            </a:pPr>
            <a:r>
              <a:t>Форматы хранения</a:t>
            </a:r>
          </a:p>
          <a:p>
            <a:pPr marL="342900" indent="-342900" defTabSz="1451096">
              <a:spcBef>
                <a:spcPts val="1200"/>
              </a:spcBef>
              <a:buSzPct val="100000"/>
              <a:buChar char="▪"/>
              <a:defRPr sz="2400">
                <a:solidFill>
                  <a:srgbClr val="1B1D22"/>
                </a:solidFill>
                <a:latin typeface="MTS Compact"/>
                <a:ea typeface="MTS Compact"/>
                <a:cs typeface="MTS Compact"/>
                <a:sym typeface="MTS Compact"/>
              </a:defRPr>
            </a:pPr>
            <a:r>
              <a:t>JPEG: </a:t>
            </a:r>
            <a:r>
              <a:t>сжатие с потерями.</a:t>
            </a:r>
          </a:p>
          <a:p>
            <a:pPr marL="342900" indent="-342900" defTabSz="1451096">
              <a:spcBef>
                <a:spcPts val="1200"/>
              </a:spcBef>
              <a:buSzPct val="100000"/>
              <a:buChar char="▪"/>
              <a:defRPr sz="2400">
                <a:solidFill>
                  <a:srgbClr val="1B1D22"/>
                </a:solidFill>
                <a:latin typeface="MTS Compact"/>
                <a:ea typeface="MTS Compact"/>
                <a:cs typeface="MTS Compact"/>
                <a:sym typeface="MTS Compact"/>
              </a:defRPr>
            </a:pPr>
            <a:r>
              <a:t>PNG: </a:t>
            </a:r>
            <a:r>
              <a:t>сжатие без потерь, поддержка прозрачности. </a:t>
            </a:r>
          </a:p>
          <a:p>
            <a:pPr marL="342900" indent="-342900" defTabSz="1451096">
              <a:spcBef>
                <a:spcPts val="1200"/>
              </a:spcBef>
              <a:buSzPct val="100000"/>
              <a:buChar char="▪"/>
              <a:defRPr sz="2400">
                <a:solidFill>
                  <a:srgbClr val="1B1D22"/>
                </a:solidFill>
                <a:latin typeface="MTS Compact"/>
                <a:ea typeface="MTS Compact"/>
                <a:cs typeface="MTS Compact"/>
                <a:sym typeface="MTS Compact"/>
              </a:defRPr>
            </a:pPr>
            <a:r>
              <a:t>BMP: </a:t>
            </a:r>
            <a:r>
              <a:t>формат </a:t>
            </a:r>
            <a:r>
              <a:t>Windows, </a:t>
            </a:r>
            <a:r>
              <a:t>без сжатия. </a:t>
            </a:r>
          </a:p>
          <a:p>
            <a:pPr marL="342900" indent="-342900" defTabSz="1451096">
              <a:spcBef>
                <a:spcPts val="1200"/>
              </a:spcBef>
              <a:buSzPct val="100000"/>
              <a:buChar char="▪"/>
              <a:defRPr sz="2400">
                <a:solidFill>
                  <a:srgbClr val="1B1D22"/>
                </a:solidFill>
                <a:latin typeface="MTS Compact"/>
                <a:ea typeface="MTS Compact"/>
                <a:cs typeface="MTS Compact"/>
                <a:sym typeface="MTS Compact"/>
              </a:defRPr>
            </a:pPr>
            <a:r>
              <a:t>TIFF: </a:t>
            </a:r>
            <a:r>
              <a:t>может хранить много бит на канал. </a:t>
            </a:r>
          </a:p>
          <a:p>
            <a:pPr marL="342900" indent="-342900" defTabSz="1451096">
              <a:spcBef>
                <a:spcPts val="1200"/>
              </a:spcBef>
              <a:buSzPct val="100000"/>
              <a:buChar char="▪"/>
              <a:defRPr sz="2400">
                <a:solidFill>
                  <a:srgbClr val="1B1D22"/>
                </a:solidFill>
                <a:latin typeface="MTS Compact"/>
                <a:ea typeface="MTS Compact"/>
                <a:cs typeface="MTS Compact"/>
                <a:sym typeface="MTS Compact"/>
              </a:defRPr>
            </a:pPr>
            <a:r>
              <a:t>RAW: </a:t>
            </a:r>
            <a:r>
              <a:t>содержит несжатые данные с матрицы камеры.</a:t>
            </a:r>
          </a:p>
          <a:p>
            <a:pPr defTabSz="1451096">
              <a:spcBef>
                <a:spcPts val="1200"/>
              </a:spcBef>
              <a:defRPr sz="2400">
                <a:solidFill>
                  <a:srgbClr val="1B1D22"/>
                </a:solidFill>
                <a:latin typeface="MTS Compact"/>
                <a:ea typeface="MTS Compact"/>
                <a:cs typeface="MTS Compact"/>
                <a:sym typeface="MTS Compact"/>
              </a:defRPr>
            </a:pPr>
          </a:p>
          <a:p>
            <a:pPr defTabSz="1451096">
              <a:spcBef>
                <a:spcPts val="1200"/>
              </a:spcBef>
              <a:defRPr sz="2400">
                <a:solidFill>
                  <a:srgbClr val="1B1D22"/>
                </a:solidFill>
                <a:latin typeface="MTS Compact"/>
                <a:ea typeface="MTS Compact"/>
                <a:cs typeface="MTS Compact"/>
                <a:sym typeface="MTS Compact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Заголовок 1"/>
          <p:cNvSpPr txBox="1"/>
          <p:nvPr>
            <p:ph type="title"/>
          </p:nvPr>
        </p:nvSpPr>
        <p:spPr>
          <a:xfrm>
            <a:off x="143000" y="318169"/>
            <a:ext cx="16316696" cy="1300164"/>
          </a:xfrm>
          <a:prstGeom prst="rect">
            <a:avLst/>
          </a:prstGeom>
        </p:spPr>
        <p:txBody>
          <a:bodyPr/>
          <a:lstStyle/>
          <a:p>
            <a:pPr/>
            <a:r>
              <a:t>Математическая модель изображения</a:t>
            </a:r>
          </a:p>
        </p:txBody>
      </p:sp>
      <p:sp>
        <p:nvSpPr>
          <p:cNvPr id="357" name="Объект 2"/>
          <p:cNvSpPr txBox="1"/>
          <p:nvPr>
            <p:ph type="body" sz="half" idx="1"/>
          </p:nvPr>
        </p:nvSpPr>
        <p:spPr>
          <a:xfrm>
            <a:off x="142999" y="1613252"/>
            <a:ext cx="8496946" cy="6526211"/>
          </a:xfrm>
          <a:prstGeom prst="rect">
            <a:avLst/>
          </a:prstGeom>
        </p:spPr>
        <p:txBody>
          <a:bodyPr/>
          <a:lstStyle/>
          <a:p>
            <a:pPr/>
            <a:r>
              <a:t>Хотя на практике мы имеем дело с пикселями, полезно понимать непрерывную (аналитическую) модель</a:t>
            </a:r>
          </a:p>
          <a:p>
            <a:pPr/>
          </a:p>
          <a:p>
            <a:pPr/>
            <a:r>
              <a:t>Пусть </a:t>
            </a:r>
            <a:r>
              <a:t>I(x,y) — </a:t>
            </a:r>
            <a:r>
              <a:t>интенсивность в точке (</a:t>
            </a:r>
            <a:r>
              <a:t>x,y). </a:t>
            </a:r>
            <a:r>
              <a:t>Если речь</a:t>
            </a:r>
            <a:br/>
            <a:r>
              <a:t>о цветном изображении, у нас три такие функции:</a:t>
            </a:r>
          </a:p>
          <a:p>
            <a:pPr marL="342900" indent="-342900">
              <a:buSzPct val="100000"/>
              <a:buChar char="▪"/>
            </a:pPr>
            <a:r>
              <a:t>I_R(x,y) — </a:t>
            </a:r>
            <a:r>
              <a:t>интенсивность красного,</a:t>
            </a:r>
          </a:p>
          <a:p>
            <a:pPr marL="342900" indent="-342900">
              <a:buSzPct val="100000"/>
              <a:buChar char="▪"/>
            </a:pPr>
            <a:r>
              <a:t>I_G(x,y) — </a:t>
            </a:r>
            <a:r>
              <a:t>зелёного,</a:t>
            </a:r>
          </a:p>
          <a:p>
            <a:pPr marL="342900" indent="-342900">
              <a:buSzPct val="100000"/>
              <a:buChar char="▪"/>
            </a:pPr>
            <a:r>
              <a:t>I_B(x,y) — </a:t>
            </a:r>
            <a:r>
              <a:t>синего.</a:t>
            </a:r>
          </a:p>
          <a:p>
            <a:pPr/>
          </a:p>
          <a:p>
            <a:pPr/>
            <a:r>
              <a:t>Для удобства обработки часто представляют эти три компоненты как 3-мерный вектор </a:t>
            </a:r>
            <a:r>
              <a:t>I(x,y) = (I_R, I_G, I_B).</a:t>
            </a:r>
            <a:br/>
            <a:r>
              <a:t>Тогда операции можно записывать в векторной форме</a:t>
            </a:r>
          </a:p>
        </p:txBody>
      </p:sp>
      <p:pic>
        <p:nvPicPr>
          <p:cNvPr id="358" name="Image 1" descr="Image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076406" y="2157744"/>
            <a:ext cx="4919306" cy="543722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Подзаголовок 1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61" name="Заголовок 2"/>
          <p:cNvSpPr txBox="1"/>
          <p:nvPr>
            <p:ph type="title"/>
          </p:nvPr>
        </p:nvSpPr>
        <p:spPr>
          <a:xfrm>
            <a:off x="143000" y="174153"/>
            <a:ext cx="13716001" cy="2808314"/>
          </a:xfrm>
          <a:prstGeom prst="rect">
            <a:avLst/>
          </a:prstGeom>
        </p:spPr>
        <p:txBody>
          <a:bodyPr/>
          <a:lstStyle>
            <a:lvl1pPr defTabSz="1291476">
              <a:defRPr spc="267" sz="6408"/>
            </a:lvl1pPr>
          </a:lstStyle>
          <a:p>
            <a:pPr/>
            <a:r>
              <a:t>ЦВЕТОВЫЕ ПРОСТРАНСТВА: НАЗНАЧЕНИЕ, ОСОБЕННОСТИ, ПЛЮСЫ И МИНУСЫ</a:t>
            </a:r>
          </a:p>
        </p:txBody>
      </p:sp>
      <p:sp>
        <p:nvSpPr>
          <p:cNvPr id="362" name="Текст 3"/>
          <p:cNvSpPr/>
          <p:nvPr>
            <p:ph type="body" idx="21"/>
          </p:nvPr>
        </p:nvSpPr>
        <p:spPr>
          <a:xfrm>
            <a:off x="142999" y="2982466"/>
            <a:ext cx="9217026" cy="265514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Разберём более детально популярные цветовые модели, чтобы понимать, когда и зачем их использовать при анализе изображений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Заголовок 1"/>
          <p:cNvSpPr txBox="1"/>
          <p:nvPr>
            <p:ph type="title"/>
          </p:nvPr>
        </p:nvSpPr>
        <p:spPr>
          <a:xfrm>
            <a:off x="143000" y="318169"/>
            <a:ext cx="16316696" cy="1300164"/>
          </a:xfrm>
          <a:prstGeom prst="rect">
            <a:avLst/>
          </a:prstGeom>
        </p:spPr>
        <p:txBody>
          <a:bodyPr/>
          <a:lstStyle/>
          <a:p>
            <a:pPr/>
            <a:r>
              <a:t>RGB (Red, Green, Blue)</a:t>
            </a:r>
          </a:p>
        </p:txBody>
      </p:sp>
      <p:sp>
        <p:nvSpPr>
          <p:cNvPr id="365" name="Объект 2"/>
          <p:cNvSpPr txBox="1"/>
          <p:nvPr>
            <p:ph type="body" idx="1"/>
          </p:nvPr>
        </p:nvSpPr>
        <p:spPr>
          <a:xfrm>
            <a:off x="142999" y="1619249"/>
            <a:ext cx="10441162" cy="9500122"/>
          </a:xfrm>
          <a:prstGeom prst="rect">
            <a:avLst/>
          </a:prstGeom>
        </p:spPr>
        <p:txBody>
          <a:bodyPr/>
          <a:lstStyle/>
          <a:p>
            <a:pPr>
              <a:defRPr sz="3600"/>
            </a:pPr>
            <a:r>
              <a:t>Как получается цвет</a:t>
            </a:r>
          </a:p>
          <a:p>
            <a:pPr/>
            <a:r>
              <a:t>Аддитивное смешение красного, зелёного, синего</a:t>
            </a:r>
            <a:br/>
            <a:r>
              <a:t>излучения. Так работают экраны, мониторы, телевизоры</a:t>
            </a:r>
          </a:p>
          <a:p>
            <a:pPr/>
          </a:p>
          <a:p>
            <a:pPr>
              <a:defRPr sz="3600"/>
            </a:pPr>
            <a:r>
              <a:t>Удобство</a:t>
            </a:r>
          </a:p>
          <a:p>
            <a:pPr/>
            <a:r>
              <a:t>Большинство исходных изображений в компьютерном</a:t>
            </a:r>
            <a:br/>
            <a:r>
              <a:t>зрении считываются в </a:t>
            </a:r>
            <a:r>
              <a:t>BGR/RGB. </a:t>
            </a:r>
            <a:r>
              <a:t>Для элементарных операций (отображение, простая фильтрация) это вполне хорошо</a:t>
            </a:r>
          </a:p>
          <a:p>
            <a:pPr/>
          </a:p>
          <a:p>
            <a:pPr>
              <a:defRPr sz="3600"/>
            </a:pPr>
            <a:r>
              <a:t>Сложности</a:t>
            </a:r>
          </a:p>
          <a:p>
            <a:pPr/>
            <a:r>
              <a:t>Если хотим сегментировать объекты по цвету, изменение освещения существенно влияет на (</a:t>
            </a:r>
            <a:r>
              <a:t>R,G,B)-</a:t>
            </a:r>
            <a:r>
              <a:t>координаты. В </a:t>
            </a:r>
            <a:r>
              <a:t>RGB </a:t>
            </a:r>
            <a:r>
              <a:t>часто яркость смешана с цветом, поэтому выделить тени и блики может быть трудно</a:t>
            </a:r>
          </a:p>
        </p:txBody>
      </p:sp>
      <p:pic>
        <p:nvPicPr>
          <p:cNvPr id="366" name="Image 1" descr="Image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001152" y="3288883"/>
            <a:ext cx="4928712" cy="369653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Заголовок 1"/>
          <p:cNvSpPr txBox="1"/>
          <p:nvPr>
            <p:ph type="title"/>
          </p:nvPr>
        </p:nvSpPr>
        <p:spPr>
          <a:xfrm>
            <a:off x="143000" y="318169"/>
            <a:ext cx="16316696" cy="1300164"/>
          </a:xfrm>
          <a:prstGeom prst="rect">
            <a:avLst/>
          </a:prstGeom>
        </p:spPr>
        <p:txBody>
          <a:bodyPr/>
          <a:lstStyle/>
          <a:p>
            <a:pPr/>
            <a:r>
              <a:t>Grayscale (</a:t>
            </a:r>
            <a:r>
              <a:t>градации серого)</a:t>
            </a:r>
          </a:p>
        </p:txBody>
      </p:sp>
      <p:sp>
        <p:nvSpPr>
          <p:cNvPr id="369" name="Объект 2"/>
          <p:cNvSpPr txBox="1"/>
          <p:nvPr>
            <p:ph type="body" sz="quarter" idx="1"/>
          </p:nvPr>
        </p:nvSpPr>
        <p:spPr>
          <a:xfrm>
            <a:off x="142999" y="1647757"/>
            <a:ext cx="8568954" cy="3710973"/>
          </a:xfrm>
          <a:prstGeom prst="rect">
            <a:avLst/>
          </a:prstGeom>
        </p:spPr>
        <p:txBody>
          <a:bodyPr/>
          <a:lstStyle/>
          <a:p>
            <a:pPr/>
            <a:r>
              <a:t>Сущность: </a:t>
            </a:r>
            <a:r>
              <a:t>I_gray(x,y) = 0.299*R + 0.587*G + 0.114*B.</a:t>
            </a:r>
          </a:p>
          <a:p>
            <a:pPr/>
          </a:p>
          <a:p>
            <a:pPr>
              <a:defRPr sz="3600"/>
            </a:pPr>
            <a:r>
              <a:t>Использование</a:t>
            </a:r>
          </a:p>
          <a:p>
            <a:pPr/>
            <a:r>
              <a:t>Упрощает многие задачи (выделение контуров, анализ текстур), если цветовая информация не нужна. Уменьшение объёма данных в 3 раза (один канал вместо трёх)</a:t>
            </a:r>
          </a:p>
        </p:txBody>
      </p:sp>
      <p:sp>
        <p:nvSpPr>
          <p:cNvPr id="370" name="Объект 2"/>
          <p:cNvSpPr txBox="1"/>
          <p:nvPr/>
        </p:nvSpPr>
        <p:spPr>
          <a:xfrm>
            <a:off x="9470884" y="1647757"/>
            <a:ext cx="8477513" cy="75994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 defTabSz="1451096">
              <a:spcBef>
                <a:spcPts val="1200"/>
              </a:spcBef>
              <a:defRPr sz="2400">
                <a:solidFill>
                  <a:srgbClr val="1B1D22"/>
                </a:solidFill>
                <a:latin typeface="MTS Compact"/>
                <a:ea typeface="MTS Compact"/>
                <a:cs typeface="MTS Compact"/>
                <a:sym typeface="MTS Compact"/>
              </a:defRPr>
            </a:pPr>
            <a:r>
              <a:t> </a:t>
            </a:r>
          </a:p>
          <a:p>
            <a:pPr defTabSz="1451096">
              <a:spcBef>
                <a:spcPts val="1200"/>
              </a:spcBef>
              <a:defRPr sz="2400">
                <a:solidFill>
                  <a:srgbClr val="1B1D22"/>
                </a:solidFill>
                <a:latin typeface="MTS Compact"/>
                <a:ea typeface="MTS Compact"/>
                <a:cs typeface="MTS Compact"/>
                <a:sym typeface="MTS Compact"/>
              </a:defRPr>
            </a:pPr>
          </a:p>
          <a:p>
            <a:pPr defTabSz="1451096">
              <a:spcBef>
                <a:spcPts val="1200"/>
              </a:spcBef>
              <a:defRPr sz="3600">
                <a:solidFill>
                  <a:srgbClr val="1B1D22"/>
                </a:solidFill>
                <a:latin typeface="MTS Compact"/>
                <a:ea typeface="MTS Compact"/>
                <a:cs typeface="MTS Compact"/>
                <a:sym typeface="MTS Compact"/>
              </a:defRPr>
            </a:pPr>
            <a:r>
              <a:t>Пример кода</a:t>
            </a:r>
            <a:endParaRPr sz="2400"/>
          </a:p>
          <a:p>
            <a:pPr defTabSz="1451096">
              <a:spcBef>
                <a:spcPts val="1200"/>
              </a:spcBef>
              <a:defRPr sz="2400">
                <a:solidFill>
                  <a:srgbClr val="1B1D22"/>
                </a:solidFill>
                <a:latin typeface="MTS Compact"/>
                <a:ea typeface="MTS Compact"/>
                <a:cs typeface="MTS Compact"/>
                <a:sym typeface="MTS Compact"/>
              </a:defRPr>
            </a:pPr>
            <a:r>
              <a:t>import cv2 image = cv2.imread("example.jpg") # BGR </a:t>
            </a:r>
            <a:r>
              <a:t>по умолчанию </a:t>
            </a:r>
            <a:r>
              <a:t>gray_image = cv2.cvtColor(image, cv2.COLOR_BGR2GRAY)</a:t>
            </a:r>
          </a:p>
        </p:txBody>
      </p:sp>
      <p:sp>
        <p:nvSpPr>
          <p:cNvPr id="371" name="TextBox 5"/>
          <p:cNvSpPr txBox="1"/>
          <p:nvPr/>
        </p:nvSpPr>
        <p:spPr>
          <a:xfrm>
            <a:off x="188718" y="5070697"/>
            <a:ext cx="10170036" cy="1196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400">
                <a:solidFill>
                  <a:srgbClr val="1B1D22"/>
                </a:solidFill>
                <a:latin typeface="MTS Compact"/>
                <a:ea typeface="MTS Compact"/>
                <a:cs typeface="MTS Compact"/>
                <a:sym typeface="MTS Compact"/>
              </a:defRPr>
            </a:pPr>
            <a:r>
              <a:t>В ряде задач (</a:t>
            </a:r>
            <a:r>
              <a:t>OCR, </a:t>
            </a:r>
            <a:r>
              <a:t>бинарная сегментация) достаточно работать</a:t>
            </a:r>
            <a:br/>
            <a:r>
              <a:t>в «сером» формате, что упрощает алгоритмы и ускоряет вычисления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Заголовок 1"/>
          <p:cNvSpPr txBox="1"/>
          <p:nvPr>
            <p:ph type="title"/>
          </p:nvPr>
        </p:nvSpPr>
        <p:spPr>
          <a:xfrm>
            <a:off x="143000" y="318169"/>
            <a:ext cx="16316696" cy="1300164"/>
          </a:xfrm>
          <a:prstGeom prst="rect">
            <a:avLst/>
          </a:prstGeom>
        </p:spPr>
        <p:txBody>
          <a:bodyPr/>
          <a:lstStyle/>
          <a:p>
            <a:pPr defTabSz="1030278">
              <a:defRPr sz="4685"/>
            </a:pPr>
            <a:r>
              <a:t>HSV (Hue, Saturation, Value)</a:t>
            </a:r>
            <a:br/>
          </a:p>
        </p:txBody>
      </p:sp>
      <p:sp>
        <p:nvSpPr>
          <p:cNvPr id="374" name="Объект 2"/>
          <p:cNvSpPr txBox="1"/>
          <p:nvPr>
            <p:ph type="body" sz="half" idx="1"/>
          </p:nvPr>
        </p:nvSpPr>
        <p:spPr>
          <a:xfrm>
            <a:off x="142999" y="1630504"/>
            <a:ext cx="8496946" cy="6526212"/>
          </a:xfrm>
          <a:prstGeom prst="rect">
            <a:avLst/>
          </a:prstGeom>
        </p:spPr>
        <p:txBody>
          <a:bodyPr/>
          <a:lstStyle/>
          <a:p>
            <a:pPr>
              <a:defRPr sz="3600"/>
            </a:pPr>
            <a:r>
              <a:t>Описание</a:t>
            </a:r>
          </a:p>
          <a:p>
            <a:pPr/>
            <a:r>
              <a:t>Hue (</a:t>
            </a:r>
            <a:r>
              <a:t>оттенок, 0…360° или 0…180 в </a:t>
            </a:r>
            <a:r>
              <a:t>OpenCV),</a:t>
            </a:r>
            <a:br/>
            <a:r>
              <a:t>Saturation (</a:t>
            </a:r>
            <a:r>
              <a:t>насыщенность), </a:t>
            </a:r>
            <a:r>
              <a:t>Value (</a:t>
            </a:r>
            <a:r>
              <a:t>яркость)</a:t>
            </a:r>
          </a:p>
          <a:p>
            <a:pPr/>
          </a:p>
          <a:p>
            <a:pPr>
              <a:defRPr sz="3600"/>
            </a:pPr>
            <a:r>
              <a:t>Преимущества</a:t>
            </a:r>
          </a:p>
          <a:p>
            <a:pPr/>
            <a:r>
              <a:t>Можно искать объекты по цвету (</a:t>
            </a:r>
            <a:r>
              <a:t>Hue) </a:t>
            </a:r>
            <a:r>
              <a:t>независимо</a:t>
            </a:r>
            <a:br/>
            <a:r>
              <a:t>от освещения (</a:t>
            </a:r>
            <a:r>
              <a:t>Value). </a:t>
            </a:r>
            <a:r>
              <a:t>Удобно создавать цветовые фильтры</a:t>
            </a:r>
          </a:p>
          <a:p>
            <a:pPr/>
          </a:p>
          <a:p>
            <a:pPr>
              <a:defRPr sz="3600"/>
            </a:pPr>
            <a:r>
              <a:t>Недостатки</a:t>
            </a:r>
          </a:p>
          <a:p>
            <a:pPr/>
            <a:r>
              <a:t>При низкой насыщенности (</a:t>
            </a:r>
            <a:r>
              <a:t>S→0) </a:t>
            </a:r>
            <a:r>
              <a:t>оттенок становится неопределённым. </a:t>
            </a:r>
            <a:r>
              <a:t>Hue </a:t>
            </a:r>
            <a:r>
              <a:t>циклический, то есть 0° и 360° —</a:t>
            </a:r>
            <a:br/>
            <a:r>
              <a:t>это один и тот же цвет (красный)</a:t>
            </a:r>
          </a:p>
        </p:txBody>
      </p:sp>
      <p:pic>
        <p:nvPicPr>
          <p:cNvPr id="375" name="Image 1" descr="Image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145160" y="4003020"/>
            <a:ext cx="4032409" cy="226826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Тема1-22">
  <a:themeElements>
    <a:clrScheme name="Тема1-22">
      <a:dk1>
        <a:srgbClr val="000000"/>
      </a:dk1>
      <a:lt1>
        <a:srgbClr val="E1EEFA"/>
      </a:lt1>
      <a:dk2>
        <a:srgbClr val="A7A7A7"/>
      </a:dk2>
      <a:lt2>
        <a:srgbClr val="535353"/>
      </a:lt2>
      <a:accent1>
        <a:srgbClr val="F77BF7"/>
      </a:accent1>
      <a:accent2>
        <a:srgbClr val="04CFFF"/>
      </a:accent2>
      <a:accent3>
        <a:srgbClr val="CEFFA6"/>
      </a:accent3>
      <a:accent4>
        <a:srgbClr val="9557E5"/>
      </a:accent4>
      <a:accent5>
        <a:srgbClr val="007EE8"/>
      </a:accent5>
      <a:accent6>
        <a:srgbClr val="FF0032"/>
      </a:accent6>
      <a:hlink>
        <a:srgbClr val="0000FF"/>
      </a:hlink>
      <a:folHlink>
        <a:srgbClr val="FF00FF"/>
      </a:folHlink>
    </a:clrScheme>
    <a:fontScheme name="Тема1-22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Тема1-22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MTS Text Regular"/>
            <a:ea typeface="MTS Text Regular"/>
            <a:cs typeface="MTS Text Regular"/>
            <a:sym typeface="MTS Text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MTS Text Regular"/>
            <a:ea typeface="MTS Text Regular"/>
            <a:cs typeface="MTS Text Regular"/>
            <a:sym typeface="MTS Text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Тема1-22">
  <a:themeElements>
    <a:clrScheme name="Тема1-22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77BF7"/>
      </a:accent1>
      <a:accent2>
        <a:srgbClr val="04CFFF"/>
      </a:accent2>
      <a:accent3>
        <a:srgbClr val="CEFFA6"/>
      </a:accent3>
      <a:accent4>
        <a:srgbClr val="9557E5"/>
      </a:accent4>
      <a:accent5>
        <a:srgbClr val="007EE8"/>
      </a:accent5>
      <a:accent6>
        <a:srgbClr val="FF0032"/>
      </a:accent6>
      <a:hlink>
        <a:srgbClr val="0000FF"/>
      </a:hlink>
      <a:folHlink>
        <a:srgbClr val="FF00FF"/>
      </a:folHlink>
    </a:clrScheme>
    <a:fontScheme name="Тема1-22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Тема1-22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MTS Text Regular"/>
            <a:ea typeface="MTS Text Regular"/>
            <a:cs typeface="MTS Text Regular"/>
            <a:sym typeface="MTS Text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MTS Text Regular"/>
            <a:ea typeface="MTS Text Regular"/>
            <a:cs typeface="MTS Text Regular"/>
            <a:sym typeface="MTS Text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